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60" r:id="rId4"/>
    <p:sldId id="261" r:id="rId5"/>
    <p:sldId id="278" r:id="rId6"/>
    <p:sldId id="265" r:id="rId7"/>
    <p:sldId id="282" r:id="rId8"/>
    <p:sldId id="267" r:id="rId9"/>
    <p:sldId id="284" r:id="rId10"/>
    <p:sldId id="268" r:id="rId11"/>
    <p:sldId id="285" r:id="rId12"/>
    <p:sldId id="269" r:id="rId13"/>
    <p:sldId id="258" r:id="rId14"/>
    <p:sldId id="286" r:id="rId15"/>
    <p:sldId id="294" r:id="rId16"/>
    <p:sldId id="272" r:id="rId17"/>
    <p:sldId id="288" r:id="rId18"/>
    <p:sldId id="295" r:id="rId19"/>
    <p:sldId id="296" r:id="rId20"/>
    <p:sldId id="297" r:id="rId21"/>
    <p:sldId id="298" r:id="rId22"/>
    <p:sldId id="299" r:id="rId23"/>
    <p:sldId id="300" r:id="rId24"/>
    <p:sldId id="301" r:id="rId25"/>
    <p:sldId id="302" r:id="rId26"/>
    <p:sldId id="303" r:id="rId27"/>
    <p:sldId id="304" r:id="rId28"/>
    <p:sldId id="307" r:id="rId29"/>
    <p:sldId id="306"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60"/>
  </p:normalViewPr>
  <p:slideViewPr>
    <p:cSldViewPr snapToGrid="0">
      <p:cViewPr varScale="1">
        <p:scale>
          <a:sx n="45" d="100"/>
          <a:sy n="45" d="100"/>
        </p:scale>
        <p:origin x="34" y="85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5D9071-E2C5-4225-8D4F-2A58FC93BFF3}" type="doc">
      <dgm:prSet loTypeId="urn:microsoft.com/office/officeart/2005/8/layout/vProcess5" loCatId="process" qsTypeId="urn:microsoft.com/office/officeart/2005/8/quickstyle/simple2" qsCatId="simple" csTypeId="urn:microsoft.com/office/officeart/2005/8/colors/colorful2" csCatId="colorful" phldr="1"/>
      <dgm:spPr/>
      <dgm:t>
        <a:bodyPr/>
        <a:lstStyle/>
        <a:p>
          <a:endParaRPr lang="en-US"/>
        </a:p>
      </dgm:t>
    </dgm:pt>
    <dgm:pt modelId="{4E57A238-4A85-4667-B26C-D106D6D86948}">
      <dgm:prSet/>
      <dgm:spPr/>
      <dgm:t>
        <a:bodyPr/>
        <a:lstStyle/>
        <a:p>
          <a:pPr>
            <a:lnSpc>
              <a:spcPct val="100000"/>
            </a:lnSpc>
          </a:pPr>
          <a:r>
            <a:rPr lang="he-IL" dirty="0"/>
            <a:t>ברוך אתה ה' </a:t>
          </a:r>
          <a:r>
            <a:rPr lang="he-IL" dirty="0" err="1"/>
            <a:t>אלוקנו</a:t>
          </a:r>
          <a:r>
            <a:rPr lang="he-IL" dirty="0"/>
            <a:t> מלך העולם אשר קידשנו במצוותיו וציוונו להדליק נר חנוכה </a:t>
          </a:r>
          <a:endParaRPr lang="en-US" dirty="0"/>
        </a:p>
      </dgm:t>
    </dgm:pt>
    <dgm:pt modelId="{F2C96B1A-0711-4B65-92A9-1B12D9E2F71D}" type="parTrans" cxnId="{459CEF07-3D40-4531-85D2-F714C789B402}">
      <dgm:prSet/>
      <dgm:spPr/>
      <dgm:t>
        <a:bodyPr/>
        <a:lstStyle/>
        <a:p>
          <a:endParaRPr lang="en-US"/>
        </a:p>
      </dgm:t>
    </dgm:pt>
    <dgm:pt modelId="{E6AB988A-7397-4761-83F0-D7B166F52D91}" type="sibTrans" cxnId="{459CEF07-3D40-4531-85D2-F714C789B402}">
      <dgm:prSet/>
      <dgm:spPr/>
      <dgm:t>
        <a:bodyPr/>
        <a:lstStyle/>
        <a:p>
          <a:endParaRPr lang="en-US"/>
        </a:p>
      </dgm:t>
    </dgm:pt>
    <dgm:pt modelId="{600B0AE6-CAD6-4673-B861-2737279DAF09}">
      <dgm:prSet/>
      <dgm:spPr/>
      <dgm:t>
        <a:bodyPr/>
        <a:lstStyle/>
        <a:p>
          <a:pPr>
            <a:lnSpc>
              <a:spcPct val="100000"/>
            </a:lnSpc>
          </a:pPr>
          <a:r>
            <a:rPr lang="he-IL"/>
            <a:t>ברוך אתה ה' אלוקנו מלך העולם שעשה ניסים לאבותנו ביים ההם בזמן הזה </a:t>
          </a:r>
          <a:endParaRPr lang="en-US"/>
        </a:p>
      </dgm:t>
    </dgm:pt>
    <dgm:pt modelId="{B2F0F1CB-6B5D-4B9B-9581-CF400C32B26D}" type="parTrans" cxnId="{2F26C161-2F60-46C2-9C0B-137E722D7913}">
      <dgm:prSet/>
      <dgm:spPr/>
      <dgm:t>
        <a:bodyPr/>
        <a:lstStyle/>
        <a:p>
          <a:endParaRPr lang="en-US"/>
        </a:p>
      </dgm:t>
    </dgm:pt>
    <dgm:pt modelId="{E2984CD7-C7C9-413B-932D-BE147B2DD7E1}" type="sibTrans" cxnId="{2F26C161-2F60-46C2-9C0B-137E722D7913}">
      <dgm:prSet/>
      <dgm:spPr/>
      <dgm:t>
        <a:bodyPr/>
        <a:lstStyle/>
        <a:p>
          <a:endParaRPr lang="en-US"/>
        </a:p>
      </dgm:t>
    </dgm:pt>
    <dgm:pt modelId="{96C80A03-357A-49F0-A117-AF13E2CFF094}">
      <dgm:prSet/>
      <dgm:spPr/>
      <dgm:t>
        <a:bodyPr/>
        <a:lstStyle/>
        <a:p>
          <a:pPr>
            <a:lnSpc>
              <a:spcPct val="100000"/>
            </a:lnSpc>
          </a:pPr>
          <a:r>
            <a:rPr lang="he-IL"/>
            <a:t>ברוך אתה ה' אלוקנו מלך העולם דהחינו וקימנו והגיענו לזמן הזה . </a:t>
          </a:r>
          <a:endParaRPr lang="en-US"/>
        </a:p>
      </dgm:t>
    </dgm:pt>
    <dgm:pt modelId="{5040B944-E7C2-4CE7-80B4-9ACC6AF4435D}" type="parTrans" cxnId="{39030D3E-6257-4AEA-8EE9-D6F5C13723DC}">
      <dgm:prSet/>
      <dgm:spPr/>
      <dgm:t>
        <a:bodyPr/>
        <a:lstStyle/>
        <a:p>
          <a:endParaRPr lang="en-US"/>
        </a:p>
      </dgm:t>
    </dgm:pt>
    <dgm:pt modelId="{0DB8376A-B5BF-4712-92ED-A005B979240D}" type="sibTrans" cxnId="{39030D3E-6257-4AEA-8EE9-D6F5C13723DC}">
      <dgm:prSet/>
      <dgm:spPr/>
      <dgm:t>
        <a:bodyPr/>
        <a:lstStyle/>
        <a:p>
          <a:endParaRPr lang="en-US"/>
        </a:p>
      </dgm:t>
    </dgm:pt>
    <dgm:pt modelId="{B0EA8ADD-7AD1-4A4F-9779-5AB85731C375}" type="pres">
      <dgm:prSet presAssocID="{985D9071-E2C5-4225-8D4F-2A58FC93BFF3}" presName="outerComposite" presStyleCnt="0">
        <dgm:presLayoutVars>
          <dgm:chMax val="5"/>
          <dgm:dir/>
          <dgm:resizeHandles val="exact"/>
        </dgm:presLayoutVars>
      </dgm:prSet>
      <dgm:spPr/>
    </dgm:pt>
    <dgm:pt modelId="{76C39D0C-D392-4837-B6CD-85000FC90373}" type="pres">
      <dgm:prSet presAssocID="{985D9071-E2C5-4225-8D4F-2A58FC93BFF3}" presName="dummyMaxCanvas" presStyleCnt="0">
        <dgm:presLayoutVars/>
      </dgm:prSet>
      <dgm:spPr/>
    </dgm:pt>
    <dgm:pt modelId="{C97CD087-38AF-4AE5-A7EE-E9C03893C9E6}" type="pres">
      <dgm:prSet presAssocID="{985D9071-E2C5-4225-8D4F-2A58FC93BFF3}" presName="ThreeNodes_1" presStyleLbl="node1" presStyleIdx="0" presStyleCnt="3">
        <dgm:presLayoutVars>
          <dgm:bulletEnabled val="1"/>
        </dgm:presLayoutVars>
      </dgm:prSet>
      <dgm:spPr/>
    </dgm:pt>
    <dgm:pt modelId="{BB0FEFAB-0108-4BBF-A4AF-3DDCF4A68046}" type="pres">
      <dgm:prSet presAssocID="{985D9071-E2C5-4225-8D4F-2A58FC93BFF3}" presName="ThreeNodes_2" presStyleLbl="node1" presStyleIdx="1" presStyleCnt="3">
        <dgm:presLayoutVars>
          <dgm:bulletEnabled val="1"/>
        </dgm:presLayoutVars>
      </dgm:prSet>
      <dgm:spPr/>
    </dgm:pt>
    <dgm:pt modelId="{A1BA8921-CDDD-4C05-BE7D-FC11717F9A70}" type="pres">
      <dgm:prSet presAssocID="{985D9071-E2C5-4225-8D4F-2A58FC93BFF3}" presName="ThreeNodes_3" presStyleLbl="node1" presStyleIdx="2" presStyleCnt="3">
        <dgm:presLayoutVars>
          <dgm:bulletEnabled val="1"/>
        </dgm:presLayoutVars>
      </dgm:prSet>
      <dgm:spPr/>
    </dgm:pt>
    <dgm:pt modelId="{EF43F24C-654C-4ED4-9C57-E0F876DEE11C}" type="pres">
      <dgm:prSet presAssocID="{985D9071-E2C5-4225-8D4F-2A58FC93BFF3}" presName="ThreeConn_1-2" presStyleLbl="fgAccFollowNode1" presStyleIdx="0" presStyleCnt="2">
        <dgm:presLayoutVars>
          <dgm:bulletEnabled val="1"/>
        </dgm:presLayoutVars>
      </dgm:prSet>
      <dgm:spPr/>
    </dgm:pt>
    <dgm:pt modelId="{91182B9F-81F1-4035-AA36-6EB32AAF186F}" type="pres">
      <dgm:prSet presAssocID="{985D9071-E2C5-4225-8D4F-2A58FC93BFF3}" presName="ThreeConn_2-3" presStyleLbl="fgAccFollowNode1" presStyleIdx="1" presStyleCnt="2">
        <dgm:presLayoutVars>
          <dgm:bulletEnabled val="1"/>
        </dgm:presLayoutVars>
      </dgm:prSet>
      <dgm:spPr/>
    </dgm:pt>
    <dgm:pt modelId="{5E7D3D40-E91B-431B-879E-A75BC970F692}" type="pres">
      <dgm:prSet presAssocID="{985D9071-E2C5-4225-8D4F-2A58FC93BFF3}" presName="ThreeNodes_1_text" presStyleLbl="node1" presStyleIdx="2" presStyleCnt="3">
        <dgm:presLayoutVars>
          <dgm:bulletEnabled val="1"/>
        </dgm:presLayoutVars>
      </dgm:prSet>
      <dgm:spPr/>
    </dgm:pt>
    <dgm:pt modelId="{38D55987-0BDB-4D0C-AA36-ED865026A524}" type="pres">
      <dgm:prSet presAssocID="{985D9071-E2C5-4225-8D4F-2A58FC93BFF3}" presName="ThreeNodes_2_text" presStyleLbl="node1" presStyleIdx="2" presStyleCnt="3">
        <dgm:presLayoutVars>
          <dgm:bulletEnabled val="1"/>
        </dgm:presLayoutVars>
      </dgm:prSet>
      <dgm:spPr/>
    </dgm:pt>
    <dgm:pt modelId="{FBC0E575-A4DA-422D-9526-0377AEE21E5C}" type="pres">
      <dgm:prSet presAssocID="{985D9071-E2C5-4225-8D4F-2A58FC93BFF3}" presName="ThreeNodes_3_text" presStyleLbl="node1" presStyleIdx="2" presStyleCnt="3">
        <dgm:presLayoutVars>
          <dgm:bulletEnabled val="1"/>
        </dgm:presLayoutVars>
      </dgm:prSet>
      <dgm:spPr/>
    </dgm:pt>
  </dgm:ptLst>
  <dgm:cxnLst>
    <dgm:cxn modelId="{459CEF07-3D40-4531-85D2-F714C789B402}" srcId="{985D9071-E2C5-4225-8D4F-2A58FC93BFF3}" destId="{4E57A238-4A85-4667-B26C-D106D6D86948}" srcOrd="0" destOrd="0" parTransId="{F2C96B1A-0711-4B65-92A9-1B12D9E2F71D}" sibTransId="{E6AB988A-7397-4761-83F0-D7B166F52D91}"/>
    <dgm:cxn modelId="{5F439E08-4C31-46D2-A258-61C83948854F}" type="presOf" srcId="{96C80A03-357A-49F0-A117-AF13E2CFF094}" destId="{A1BA8921-CDDD-4C05-BE7D-FC11717F9A70}" srcOrd="0" destOrd="0" presId="urn:microsoft.com/office/officeart/2005/8/layout/vProcess5"/>
    <dgm:cxn modelId="{78AC9F19-BDD7-4397-A5EE-541449D32208}" type="presOf" srcId="{E2984CD7-C7C9-413B-932D-BE147B2DD7E1}" destId="{91182B9F-81F1-4035-AA36-6EB32AAF186F}" srcOrd="0" destOrd="0" presId="urn:microsoft.com/office/officeart/2005/8/layout/vProcess5"/>
    <dgm:cxn modelId="{05EBC01A-4C66-495B-8817-9E89CE8E2568}" type="presOf" srcId="{985D9071-E2C5-4225-8D4F-2A58FC93BFF3}" destId="{B0EA8ADD-7AD1-4A4F-9779-5AB85731C375}" srcOrd="0" destOrd="0" presId="urn:microsoft.com/office/officeart/2005/8/layout/vProcess5"/>
    <dgm:cxn modelId="{582A5333-24EB-4E22-B7A7-764AA5F6E6E8}" type="presOf" srcId="{4E57A238-4A85-4667-B26C-D106D6D86948}" destId="{C97CD087-38AF-4AE5-A7EE-E9C03893C9E6}" srcOrd="0" destOrd="0" presId="urn:microsoft.com/office/officeart/2005/8/layout/vProcess5"/>
    <dgm:cxn modelId="{B2A6BA34-B1AC-4087-B1F3-18BA9A0D916B}" type="presOf" srcId="{4E57A238-4A85-4667-B26C-D106D6D86948}" destId="{5E7D3D40-E91B-431B-879E-A75BC970F692}" srcOrd="1" destOrd="0" presId="urn:microsoft.com/office/officeart/2005/8/layout/vProcess5"/>
    <dgm:cxn modelId="{39030D3E-6257-4AEA-8EE9-D6F5C13723DC}" srcId="{985D9071-E2C5-4225-8D4F-2A58FC93BFF3}" destId="{96C80A03-357A-49F0-A117-AF13E2CFF094}" srcOrd="2" destOrd="0" parTransId="{5040B944-E7C2-4CE7-80B4-9ACC6AF4435D}" sibTransId="{0DB8376A-B5BF-4712-92ED-A005B979240D}"/>
    <dgm:cxn modelId="{2F26C161-2F60-46C2-9C0B-137E722D7913}" srcId="{985D9071-E2C5-4225-8D4F-2A58FC93BFF3}" destId="{600B0AE6-CAD6-4673-B861-2737279DAF09}" srcOrd="1" destOrd="0" parTransId="{B2F0F1CB-6B5D-4B9B-9581-CF400C32B26D}" sibTransId="{E2984CD7-C7C9-413B-932D-BE147B2DD7E1}"/>
    <dgm:cxn modelId="{20432247-3069-4390-90A2-E5FA3F88E6AF}" type="presOf" srcId="{E6AB988A-7397-4761-83F0-D7B166F52D91}" destId="{EF43F24C-654C-4ED4-9C57-E0F876DEE11C}" srcOrd="0" destOrd="0" presId="urn:microsoft.com/office/officeart/2005/8/layout/vProcess5"/>
    <dgm:cxn modelId="{311D4F73-5F41-4599-BC80-7B4D578BDDDE}" type="presOf" srcId="{600B0AE6-CAD6-4673-B861-2737279DAF09}" destId="{38D55987-0BDB-4D0C-AA36-ED865026A524}" srcOrd="1" destOrd="0" presId="urn:microsoft.com/office/officeart/2005/8/layout/vProcess5"/>
    <dgm:cxn modelId="{0D5D68AA-1FAD-406D-A17C-042AFCB61706}" type="presOf" srcId="{600B0AE6-CAD6-4673-B861-2737279DAF09}" destId="{BB0FEFAB-0108-4BBF-A4AF-3DDCF4A68046}" srcOrd="0" destOrd="0" presId="urn:microsoft.com/office/officeart/2005/8/layout/vProcess5"/>
    <dgm:cxn modelId="{03C6C7E9-76D8-41AD-812A-54D07F99EF33}" type="presOf" srcId="{96C80A03-357A-49F0-A117-AF13E2CFF094}" destId="{FBC0E575-A4DA-422D-9526-0377AEE21E5C}" srcOrd="1" destOrd="0" presId="urn:microsoft.com/office/officeart/2005/8/layout/vProcess5"/>
    <dgm:cxn modelId="{D78503EB-E346-464A-8AD4-3129C1DF67CB}" type="presParOf" srcId="{B0EA8ADD-7AD1-4A4F-9779-5AB85731C375}" destId="{76C39D0C-D392-4837-B6CD-85000FC90373}" srcOrd="0" destOrd="0" presId="urn:microsoft.com/office/officeart/2005/8/layout/vProcess5"/>
    <dgm:cxn modelId="{1AA0877F-B870-4031-87CB-0C917AA0702A}" type="presParOf" srcId="{B0EA8ADD-7AD1-4A4F-9779-5AB85731C375}" destId="{C97CD087-38AF-4AE5-A7EE-E9C03893C9E6}" srcOrd="1" destOrd="0" presId="urn:microsoft.com/office/officeart/2005/8/layout/vProcess5"/>
    <dgm:cxn modelId="{7901858E-DF1E-460D-B1CD-044EE00768F4}" type="presParOf" srcId="{B0EA8ADD-7AD1-4A4F-9779-5AB85731C375}" destId="{BB0FEFAB-0108-4BBF-A4AF-3DDCF4A68046}" srcOrd="2" destOrd="0" presId="urn:microsoft.com/office/officeart/2005/8/layout/vProcess5"/>
    <dgm:cxn modelId="{3D231672-1A1A-4F6A-94D7-30BBF0D0693C}" type="presParOf" srcId="{B0EA8ADD-7AD1-4A4F-9779-5AB85731C375}" destId="{A1BA8921-CDDD-4C05-BE7D-FC11717F9A70}" srcOrd="3" destOrd="0" presId="urn:microsoft.com/office/officeart/2005/8/layout/vProcess5"/>
    <dgm:cxn modelId="{712946C1-48E2-41F0-ADDD-547D8A4327B4}" type="presParOf" srcId="{B0EA8ADD-7AD1-4A4F-9779-5AB85731C375}" destId="{EF43F24C-654C-4ED4-9C57-E0F876DEE11C}" srcOrd="4" destOrd="0" presId="urn:microsoft.com/office/officeart/2005/8/layout/vProcess5"/>
    <dgm:cxn modelId="{063BAFB8-93FF-44A0-90FE-9880D9CA81B9}" type="presParOf" srcId="{B0EA8ADD-7AD1-4A4F-9779-5AB85731C375}" destId="{91182B9F-81F1-4035-AA36-6EB32AAF186F}" srcOrd="5" destOrd="0" presId="urn:microsoft.com/office/officeart/2005/8/layout/vProcess5"/>
    <dgm:cxn modelId="{7053C6DD-259E-4E31-8419-AABF87AC24A0}" type="presParOf" srcId="{B0EA8ADD-7AD1-4A4F-9779-5AB85731C375}" destId="{5E7D3D40-E91B-431B-879E-A75BC970F692}" srcOrd="6" destOrd="0" presId="urn:microsoft.com/office/officeart/2005/8/layout/vProcess5"/>
    <dgm:cxn modelId="{8E3ABDDB-54B9-46CC-BA4F-76CA0D9AFB69}" type="presParOf" srcId="{B0EA8ADD-7AD1-4A4F-9779-5AB85731C375}" destId="{38D55987-0BDB-4D0C-AA36-ED865026A524}" srcOrd="7" destOrd="0" presId="urn:microsoft.com/office/officeart/2005/8/layout/vProcess5"/>
    <dgm:cxn modelId="{0CE4EFCB-C8FF-4682-811E-F73C0A6BCBB0}" type="presParOf" srcId="{B0EA8ADD-7AD1-4A4F-9779-5AB85731C375}" destId="{FBC0E575-A4DA-422D-9526-0377AEE21E5C}"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5D9071-E2C5-4225-8D4F-2A58FC93BFF3}" type="doc">
      <dgm:prSet loTypeId="urn:microsoft.com/office/officeart/2005/8/layout/vProcess5" loCatId="process" qsTypeId="urn:microsoft.com/office/officeart/2005/8/quickstyle/simple2" qsCatId="simple" csTypeId="urn:microsoft.com/office/officeart/2005/8/colors/colorful2" csCatId="colorful" phldr="1"/>
      <dgm:spPr/>
      <dgm:t>
        <a:bodyPr/>
        <a:lstStyle/>
        <a:p>
          <a:endParaRPr lang="en-US"/>
        </a:p>
      </dgm:t>
    </dgm:pt>
    <dgm:pt modelId="{4E57A238-4A85-4667-B26C-D106D6D86948}">
      <dgm:prSet/>
      <dgm:spPr/>
      <dgm:t>
        <a:bodyPr/>
        <a:lstStyle/>
        <a:p>
          <a:pPr>
            <a:lnSpc>
              <a:spcPct val="100000"/>
            </a:lnSpc>
          </a:pPr>
          <a:r>
            <a:rPr lang="he-IL" dirty="0"/>
            <a:t>ברוך אתה ה' </a:t>
          </a:r>
          <a:r>
            <a:rPr lang="he-IL" dirty="0" err="1"/>
            <a:t>אלוקנו</a:t>
          </a:r>
          <a:r>
            <a:rPr lang="he-IL" dirty="0"/>
            <a:t> מלך העולם אשר קידשנו במצוותיו וציוונו להדליק נר חנוכה </a:t>
          </a:r>
          <a:endParaRPr lang="en-US" dirty="0"/>
        </a:p>
      </dgm:t>
    </dgm:pt>
    <dgm:pt modelId="{F2C96B1A-0711-4B65-92A9-1B12D9E2F71D}" type="parTrans" cxnId="{459CEF07-3D40-4531-85D2-F714C789B402}">
      <dgm:prSet/>
      <dgm:spPr/>
      <dgm:t>
        <a:bodyPr/>
        <a:lstStyle/>
        <a:p>
          <a:endParaRPr lang="en-US"/>
        </a:p>
      </dgm:t>
    </dgm:pt>
    <dgm:pt modelId="{E6AB988A-7397-4761-83F0-D7B166F52D91}" type="sibTrans" cxnId="{459CEF07-3D40-4531-85D2-F714C789B402}">
      <dgm:prSet/>
      <dgm:spPr/>
      <dgm:t>
        <a:bodyPr/>
        <a:lstStyle/>
        <a:p>
          <a:endParaRPr lang="en-US"/>
        </a:p>
      </dgm:t>
    </dgm:pt>
    <dgm:pt modelId="{600B0AE6-CAD6-4673-B861-2737279DAF09}">
      <dgm:prSet/>
      <dgm:spPr/>
      <dgm:t>
        <a:bodyPr/>
        <a:lstStyle/>
        <a:p>
          <a:pPr>
            <a:lnSpc>
              <a:spcPct val="100000"/>
            </a:lnSpc>
          </a:pPr>
          <a:r>
            <a:rPr lang="he-IL"/>
            <a:t>ברוך אתה ה' אלוקנו מלך העולם שעשה ניסים לאבותנו ביים ההם בזמן הזה </a:t>
          </a:r>
          <a:endParaRPr lang="en-US"/>
        </a:p>
      </dgm:t>
    </dgm:pt>
    <dgm:pt modelId="{B2F0F1CB-6B5D-4B9B-9581-CF400C32B26D}" type="parTrans" cxnId="{2F26C161-2F60-46C2-9C0B-137E722D7913}">
      <dgm:prSet/>
      <dgm:spPr/>
      <dgm:t>
        <a:bodyPr/>
        <a:lstStyle/>
        <a:p>
          <a:endParaRPr lang="en-US"/>
        </a:p>
      </dgm:t>
    </dgm:pt>
    <dgm:pt modelId="{E2984CD7-C7C9-413B-932D-BE147B2DD7E1}" type="sibTrans" cxnId="{2F26C161-2F60-46C2-9C0B-137E722D7913}">
      <dgm:prSet/>
      <dgm:spPr/>
      <dgm:t>
        <a:bodyPr/>
        <a:lstStyle/>
        <a:p>
          <a:endParaRPr lang="en-US"/>
        </a:p>
      </dgm:t>
    </dgm:pt>
    <dgm:pt modelId="{B0EA8ADD-7AD1-4A4F-9779-5AB85731C375}" type="pres">
      <dgm:prSet presAssocID="{985D9071-E2C5-4225-8D4F-2A58FC93BFF3}" presName="outerComposite" presStyleCnt="0">
        <dgm:presLayoutVars>
          <dgm:chMax val="5"/>
          <dgm:dir/>
          <dgm:resizeHandles val="exact"/>
        </dgm:presLayoutVars>
      </dgm:prSet>
      <dgm:spPr/>
    </dgm:pt>
    <dgm:pt modelId="{76C39D0C-D392-4837-B6CD-85000FC90373}" type="pres">
      <dgm:prSet presAssocID="{985D9071-E2C5-4225-8D4F-2A58FC93BFF3}" presName="dummyMaxCanvas" presStyleCnt="0">
        <dgm:presLayoutVars/>
      </dgm:prSet>
      <dgm:spPr/>
    </dgm:pt>
    <dgm:pt modelId="{3F211509-3A2B-4B2C-99F4-50FB52C596B3}" type="pres">
      <dgm:prSet presAssocID="{985D9071-E2C5-4225-8D4F-2A58FC93BFF3}" presName="TwoNodes_1" presStyleLbl="node1" presStyleIdx="0" presStyleCnt="2">
        <dgm:presLayoutVars>
          <dgm:bulletEnabled val="1"/>
        </dgm:presLayoutVars>
      </dgm:prSet>
      <dgm:spPr/>
    </dgm:pt>
    <dgm:pt modelId="{503CBC63-24BA-4C88-9091-A2A0993ABD2C}" type="pres">
      <dgm:prSet presAssocID="{985D9071-E2C5-4225-8D4F-2A58FC93BFF3}" presName="TwoNodes_2" presStyleLbl="node1" presStyleIdx="1" presStyleCnt="2">
        <dgm:presLayoutVars>
          <dgm:bulletEnabled val="1"/>
        </dgm:presLayoutVars>
      </dgm:prSet>
      <dgm:spPr/>
    </dgm:pt>
    <dgm:pt modelId="{7EEE6F07-EE67-480D-ACD9-8A669C175C25}" type="pres">
      <dgm:prSet presAssocID="{985D9071-E2C5-4225-8D4F-2A58FC93BFF3}" presName="TwoConn_1-2" presStyleLbl="fgAccFollowNode1" presStyleIdx="0" presStyleCnt="1">
        <dgm:presLayoutVars>
          <dgm:bulletEnabled val="1"/>
        </dgm:presLayoutVars>
      </dgm:prSet>
      <dgm:spPr/>
    </dgm:pt>
    <dgm:pt modelId="{00917FF7-FD6B-4C74-94D2-104A2C686CDA}" type="pres">
      <dgm:prSet presAssocID="{985D9071-E2C5-4225-8D4F-2A58FC93BFF3}" presName="TwoNodes_1_text" presStyleLbl="node1" presStyleIdx="1" presStyleCnt="2">
        <dgm:presLayoutVars>
          <dgm:bulletEnabled val="1"/>
        </dgm:presLayoutVars>
      </dgm:prSet>
      <dgm:spPr/>
    </dgm:pt>
    <dgm:pt modelId="{39395550-7B20-438C-92A4-D2A8F0FA1313}" type="pres">
      <dgm:prSet presAssocID="{985D9071-E2C5-4225-8D4F-2A58FC93BFF3}" presName="TwoNodes_2_text" presStyleLbl="node1" presStyleIdx="1" presStyleCnt="2">
        <dgm:presLayoutVars>
          <dgm:bulletEnabled val="1"/>
        </dgm:presLayoutVars>
      </dgm:prSet>
      <dgm:spPr/>
    </dgm:pt>
  </dgm:ptLst>
  <dgm:cxnLst>
    <dgm:cxn modelId="{459CEF07-3D40-4531-85D2-F714C789B402}" srcId="{985D9071-E2C5-4225-8D4F-2A58FC93BFF3}" destId="{4E57A238-4A85-4667-B26C-D106D6D86948}" srcOrd="0" destOrd="0" parTransId="{F2C96B1A-0711-4B65-92A9-1B12D9E2F71D}" sibTransId="{E6AB988A-7397-4761-83F0-D7B166F52D91}"/>
    <dgm:cxn modelId="{6D220818-51BD-4646-A851-6D65D32899E1}" type="presOf" srcId="{600B0AE6-CAD6-4673-B861-2737279DAF09}" destId="{503CBC63-24BA-4C88-9091-A2A0993ABD2C}" srcOrd="0" destOrd="0" presId="urn:microsoft.com/office/officeart/2005/8/layout/vProcess5"/>
    <dgm:cxn modelId="{05EBC01A-4C66-495B-8817-9E89CE8E2568}" type="presOf" srcId="{985D9071-E2C5-4225-8D4F-2A58FC93BFF3}" destId="{B0EA8ADD-7AD1-4A4F-9779-5AB85731C375}" srcOrd="0" destOrd="0" presId="urn:microsoft.com/office/officeart/2005/8/layout/vProcess5"/>
    <dgm:cxn modelId="{2F26C161-2F60-46C2-9C0B-137E722D7913}" srcId="{985D9071-E2C5-4225-8D4F-2A58FC93BFF3}" destId="{600B0AE6-CAD6-4673-B861-2737279DAF09}" srcOrd="1" destOrd="0" parTransId="{B2F0F1CB-6B5D-4B9B-9581-CF400C32B26D}" sibTransId="{E2984CD7-C7C9-413B-932D-BE147B2DD7E1}"/>
    <dgm:cxn modelId="{613B4689-7E6D-4475-8BFB-D639CFB5437D}" type="presOf" srcId="{600B0AE6-CAD6-4673-B861-2737279DAF09}" destId="{39395550-7B20-438C-92A4-D2A8F0FA1313}" srcOrd="1" destOrd="0" presId="urn:microsoft.com/office/officeart/2005/8/layout/vProcess5"/>
    <dgm:cxn modelId="{434CA99C-A91E-4471-ADEC-2E64ECBD3E68}" type="presOf" srcId="{E6AB988A-7397-4761-83F0-D7B166F52D91}" destId="{7EEE6F07-EE67-480D-ACD9-8A669C175C25}" srcOrd="0" destOrd="0" presId="urn:microsoft.com/office/officeart/2005/8/layout/vProcess5"/>
    <dgm:cxn modelId="{D44D0AA0-E9E7-4103-94FC-F7F553C6FF11}" type="presOf" srcId="{4E57A238-4A85-4667-B26C-D106D6D86948}" destId="{3F211509-3A2B-4B2C-99F4-50FB52C596B3}" srcOrd="0" destOrd="0" presId="urn:microsoft.com/office/officeart/2005/8/layout/vProcess5"/>
    <dgm:cxn modelId="{BDE8E3A6-C5DF-4BF2-BC32-BE05AEEB0859}" type="presOf" srcId="{4E57A238-4A85-4667-B26C-D106D6D86948}" destId="{00917FF7-FD6B-4C74-94D2-104A2C686CDA}" srcOrd="1" destOrd="0" presId="urn:microsoft.com/office/officeart/2005/8/layout/vProcess5"/>
    <dgm:cxn modelId="{D78503EB-E346-464A-8AD4-3129C1DF67CB}" type="presParOf" srcId="{B0EA8ADD-7AD1-4A4F-9779-5AB85731C375}" destId="{76C39D0C-D392-4837-B6CD-85000FC90373}" srcOrd="0" destOrd="0" presId="urn:microsoft.com/office/officeart/2005/8/layout/vProcess5"/>
    <dgm:cxn modelId="{F913BE30-1503-4461-8FCC-01EB033A0A2B}" type="presParOf" srcId="{B0EA8ADD-7AD1-4A4F-9779-5AB85731C375}" destId="{3F211509-3A2B-4B2C-99F4-50FB52C596B3}" srcOrd="1" destOrd="0" presId="urn:microsoft.com/office/officeart/2005/8/layout/vProcess5"/>
    <dgm:cxn modelId="{E3089F17-FAA5-41DE-A99E-0FF0BC2AAE1D}" type="presParOf" srcId="{B0EA8ADD-7AD1-4A4F-9779-5AB85731C375}" destId="{503CBC63-24BA-4C88-9091-A2A0993ABD2C}" srcOrd="2" destOrd="0" presId="urn:microsoft.com/office/officeart/2005/8/layout/vProcess5"/>
    <dgm:cxn modelId="{A925CAE1-67EF-4A3C-B118-E4734626CDF3}" type="presParOf" srcId="{B0EA8ADD-7AD1-4A4F-9779-5AB85731C375}" destId="{7EEE6F07-EE67-480D-ACD9-8A669C175C25}" srcOrd="3" destOrd="0" presId="urn:microsoft.com/office/officeart/2005/8/layout/vProcess5"/>
    <dgm:cxn modelId="{5D5BCEB4-5E4C-4DAA-B58F-F3409834C73E}" type="presParOf" srcId="{B0EA8ADD-7AD1-4A4F-9779-5AB85731C375}" destId="{00917FF7-FD6B-4C74-94D2-104A2C686CDA}" srcOrd="4" destOrd="0" presId="urn:microsoft.com/office/officeart/2005/8/layout/vProcess5"/>
    <dgm:cxn modelId="{5C38E1F5-E443-4E36-856F-827BBE0F89DA}" type="presParOf" srcId="{B0EA8ADD-7AD1-4A4F-9779-5AB85731C375}" destId="{39395550-7B20-438C-92A4-D2A8F0FA1313}"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7CD087-38AF-4AE5-A7EE-E9C03893C9E6}">
      <dsp:nvSpPr>
        <dsp:cNvPr id="0" name=""/>
        <dsp:cNvSpPr/>
      </dsp:nvSpPr>
      <dsp:spPr>
        <a:xfrm>
          <a:off x="0" y="0"/>
          <a:ext cx="9197339" cy="1084421"/>
        </a:xfrm>
        <a:prstGeom prst="roundRect">
          <a:avLst>
            <a:gd name="adj" fmla="val 10000"/>
          </a:avLst>
        </a:prstGeom>
        <a:solidFill>
          <a:schemeClr val="accent2">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dirty="0"/>
            <a:t>ברוך אתה ה' </a:t>
          </a:r>
          <a:r>
            <a:rPr lang="he-IL" sz="2600" kern="1200" dirty="0" err="1"/>
            <a:t>אלוקנו</a:t>
          </a:r>
          <a:r>
            <a:rPr lang="he-IL" sz="2600" kern="1200" dirty="0"/>
            <a:t> מלך העולם אשר קידשנו במצוותיו וציוונו להדליק נר חנוכה </a:t>
          </a:r>
          <a:endParaRPr lang="en-US" sz="2600" kern="1200" dirty="0"/>
        </a:p>
      </dsp:txBody>
      <dsp:txXfrm>
        <a:off x="31762" y="31762"/>
        <a:ext cx="8027163" cy="1020897"/>
      </dsp:txXfrm>
    </dsp:sp>
    <dsp:sp modelId="{BB0FEFAB-0108-4BBF-A4AF-3DDCF4A68046}">
      <dsp:nvSpPr>
        <dsp:cNvPr id="0" name=""/>
        <dsp:cNvSpPr/>
      </dsp:nvSpPr>
      <dsp:spPr>
        <a:xfrm>
          <a:off x="811529" y="1265158"/>
          <a:ext cx="9197339" cy="1084421"/>
        </a:xfrm>
        <a:prstGeom prst="roundRect">
          <a:avLst>
            <a:gd name="adj" fmla="val 10000"/>
          </a:avLst>
        </a:prstGeom>
        <a:solidFill>
          <a:schemeClr val="accent2">
            <a:hueOff val="-4377215"/>
            <a:satOff val="-3950"/>
            <a:lumOff val="-881"/>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a:t>ברוך אתה ה' אלוקנו מלך העולם שעשה ניסים לאבותנו ביים ההם בזמן הזה </a:t>
          </a:r>
          <a:endParaRPr lang="en-US" sz="2600" kern="1200"/>
        </a:p>
      </dsp:txBody>
      <dsp:txXfrm>
        <a:off x="843291" y="1296920"/>
        <a:ext cx="7617411" cy="1020897"/>
      </dsp:txXfrm>
    </dsp:sp>
    <dsp:sp modelId="{A1BA8921-CDDD-4C05-BE7D-FC11717F9A70}">
      <dsp:nvSpPr>
        <dsp:cNvPr id="0" name=""/>
        <dsp:cNvSpPr/>
      </dsp:nvSpPr>
      <dsp:spPr>
        <a:xfrm>
          <a:off x="1623059" y="2530316"/>
          <a:ext cx="9197339" cy="1084421"/>
        </a:xfrm>
        <a:prstGeom prst="roundRect">
          <a:avLst>
            <a:gd name="adj" fmla="val 10000"/>
          </a:avLst>
        </a:prstGeom>
        <a:solidFill>
          <a:schemeClr val="accent2">
            <a:hueOff val="-8754431"/>
            <a:satOff val="-7900"/>
            <a:lumOff val="-1762"/>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he-IL" sz="2600" kern="1200"/>
            <a:t>ברוך אתה ה' אלוקנו מלך העולם דהחינו וקימנו והגיענו לזמן הזה . </a:t>
          </a:r>
          <a:endParaRPr lang="en-US" sz="2600" kern="1200"/>
        </a:p>
      </dsp:txBody>
      <dsp:txXfrm>
        <a:off x="1654821" y="2562078"/>
        <a:ext cx="7617411" cy="1020897"/>
      </dsp:txXfrm>
    </dsp:sp>
    <dsp:sp modelId="{EF43F24C-654C-4ED4-9C57-E0F876DEE11C}">
      <dsp:nvSpPr>
        <dsp:cNvPr id="0" name=""/>
        <dsp:cNvSpPr/>
      </dsp:nvSpPr>
      <dsp:spPr>
        <a:xfrm>
          <a:off x="8492465" y="822352"/>
          <a:ext cx="704873" cy="704873"/>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651061" y="822352"/>
        <a:ext cx="387681" cy="530417"/>
      </dsp:txXfrm>
    </dsp:sp>
    <dsp:sp modelId="{91182B9F-81F1-4035-AA36-6EB32AAF186F}">
      <dsp:nvSpPr>
        <dsp:cNvPr id="0" name=""/>
        <dsp:cNvSpPr/>
      </dsp:nvSpPr>
      <dsp:spPr>
        <a:xfrm>
          <a:off x="9303995" y="2080281"/>
          <a:ext cx="704873" cy="704873"/>
        </a:xfrm>
        <a:prstGeom prst="downArrow">
          <a:avLst>
            <a:gd name="adj1" fmla="val 55000"/>
            <a:gd name="adj2" fmla="val 45000"/>
          </a:avLst>
        </a:prstGeom>
        <a:solidFill>
          <a:schemeClr val="accent2">
            <a:tint val="40000"/>
            <a:alpha val="90000"/>
            <a:hueOff val="-9833447"/>
            <a:satOff val="-5766"/>
            <a:lumOff val="-718"/>
            <a:alphaOff val="0"/>
          </a:schemeClr>
        </a:solidFill>
        <a:ln w="15875" cap="rnd" cmpd="sng" algn="ctr">
          <a:solidFill>
            <a:schemeClr val="accent2">
              <a:tint val="40000"/>
              <a:alpha val="90000"/>
              <a:hueOff val="-9833447"/>
              <a:satOff val="-5766"/>
              <a:lumOff val="-71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462591" y="2080281"/>
        <a:ext cx="387681" cy="530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211509-3A2B-4B2C-99F4-50FB52C596B3}">
      <dsp:nvSpPr>
        <dsp:cNvPr id="0" name=""/>
        <dsp:cNvSpPr/>
      </dsp:nvSpPr>
      <dsp:spPr>
        <a:xfrm>
          <a:off x="0" y="0"/>
          <a:ext cx="9197339" cy="1626632"/>
        </a:xfrm>
        <a:prstGeom prst="roundRect">
          <a:avLst>
            <a:gd name="adj" fmla="val 10000"/>
          </a:avLst>
        </a:prstGeom>
        <a:solidFill>
          <a:schemeClr val="accent2">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he-IL" sz="3100" kern="1200" dirty="0"/>
            <a:t>ברוך אתה ה' </a:t>
          </a:r>
          <a:r>
            <a:rPr lang="he-IL" sz="3100" kern="1200" dirty="0" err="1"/>
            <a:t>אלוקנו</a:t>
          </a:r>
          <a:r>
            <a:rPr lang="he-IL" sz="3100" kern="1200" dirty="0"/>
            <a:t> מלך העולם אשר קידשנו במצוותיו וציוונו להדליק נר חנוכה </a:t>
          </a:r>
          <a:endParaRPr lang="en-US" sz="3100" kern="1200" dirty="0"/>
        </a:p>
      </dsp:txBody>
      <dsp:txXfrm>
        <a:off x="47642" y="47642"/>
        <a:ext cx="7516088" cy="1531348"/>
      </dsp:txXfrm>
    </dsp:sp>
    <dsp:sp modelId="{503CBC63-24BA-4C88-9091-A2A0993ABD2C}">
      <dsp:nvSpPr>
        <dsp:cNvPr id="0" name=""/>
        <dsp:cNvSpPr/>
      </dsp:nvSpPr>
      <dsp:spPr>
        <a:xfrm>
          <a:off x="1623059" y="1988105"/>
          <a:ext cx="9197339" cy="1626632"/>
        </a:xfrm>
        <a:prstGeom prst="roundRect">
          <a:avLst>
            <a:gd name="adj" fmla="val 10000"/>
          </a:avLst>
        </a:prstGeom>
        <a:solidFill>
          <a:schemeClr val="accent2">
            <a:hueOff val="-8754431"/>
            <a:satOff val="-7900"/>
            <a:lumOff val="-1762"/>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100000"/>
            </a:lnSpc>
            <a:spcBef>
              <a:spcPct val="0"/>
            </a:spcBef>
            <a:spcAft>
              <a:spcPct val="35000"/>
            </a:spcAft>
            <a:buNone/>
          </a:pPr>
          <a:r>
            <a:rPr lang="he-IL" sz="3100" kern="1200"/>
            <a:t>ברוך אתה ה' אלוקנו מלך העולם שעשה ניסים לאבותנו ביים ההם בזמן הזה </a:t>
          </a:r>
          <a:endParaRPr lang="en-US" sz="3100" kern="1200"/>
        </a:p>
      </dsp:txBody>
      <dsp:txXfrm>
        <a:off x="1670701" y="2035747"/>
        <a:ext cx="6421684" cy="1531348"/>
      </dsp:txXfrm>
    </dsp:sp>
    <dsp:sp modelId="{7EEE6F07-EE67-480D-ACD9-8A669C175C25}">
      <dsp:nvSpPr>
        <dsp:cNvPr id="0" name=""/>
        <dsp:cNvSpPr/>
      </dsp:nvSpPr>
      <dsp:spPr>
        <a:xfrm>
          <a:off x="8140028" y="1278713"/>
          <a:ext cx="1057310" cy="1057310"/>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77923" y="1278713"/>
        <a:ext cx="581520" cy="79562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4902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nchor="ct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593961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891826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376717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286553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645203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768102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2732304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he-IL"/>
              <a:t>לחץ כדי לערוך סגנון כותרת של תבנית בסיס</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863485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Date Placeholder 2"/>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19682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2727457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208262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18149132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he-IL"/>
              <a:t>לחץ כדי לערוך סגנונות טקסט של תבנית בסיס</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584198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he-IL"/>
              <a:t>לחץ כדי לערוך סגנונות טקסט של תבנית בסיס</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200873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38128337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3466DA82-40FC-4138-B33A-DB2DD137634B}" type="slidenum">
              <a:rPr lang="he-IL" smtClean="0"/>
              <a:t>‹#›</a:t>
            </a:fld>
            <a:endParaRPr lang="he-IL"/>
          </a:p>
        </p:txBody>
      </p:sp>
    </p:spTree>
    <p:extLst>
      <p:ext uri="{BB962C8B-B14F-4D97-AF65-F5344CB8AC3E}">
        <p14:creationId xmlns:p14="http://schemas.microsoft.com/office/powerpoint/2010/main" val="4131166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92952132-A33F-4F2E-B3C3-732E23AE1929}" type="datetimeFigureOut">
              <a:rPr lang="he-IL" smtClean="0"/>
              <a:t>י"ג/כסלו/תשפ"ד</a:t>
            </a:fld>
            <a:endParaRPr lang="he-IL"/>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he-IL"/>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3466DA82-40FC-4138-B33A-DB2DD137634B}" type="slidenum">
              <a:rPr lang="he-IL" smtClean="0"/>
              <a:t>‹#›</a:t>
            </a:fld>
            <a:endParaRPr lang="he-IL"/>
          </a:p>
        </p:txBody>
      </p:sp>
    </p:spTree>
    <p:extLst>
      <p:ext uri="{BB962C8B-B14F-4D97-AF65-F5344CB8AC3E}">
        <p14:creationId xmlns:p14="http://schemas.microsoft.com/office/powerpoint/2010/main" val="5646751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2362DE-7747-4D8B-99FA-8E36F0B15F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2D555AC5-9150-426D-A1CF-4F61923DB5B0}"/>
              </a:ext>
            </a:extLst>
          </p:cNvPr>
          <p:cNvSpPr>
            <a:spLocks noGrp="1"/>
          </p:cNvSpPr>
          <p:nvPr>
            <p:ph type="ctrTitle"/>
          </p:nvPr>
        </p:nvSpPr>
        <p:spPr>
          <a:xfrm>
            <a:off x="5135754" y="628617"/>
            <a:ext cx="6368858" cy="3028983"/>
          </a:xfrm>
        </p:spPr>
        <p:txBody>
          <a:bodyPr>
            <a:normAutofit/>
          </a:bodyPr>
          <a:lstStyle/>
          <a:p>
            <a:r>
              <a:rPr lang="he-IL" dirty="0"/>
              <a:t>חידון חנוכה</a:t>
            </a:r>
            <a:br>
              <a:rPr lang="he-IL" dirty="0"/>
            </a:br>
            <a:r>
              <a:rPr lang="he-IL" dirty="0"/>
              <a:t>לכיתה ה </a:t>
            </a:r>
            <a:br>
              <a:rPr lang="he-IL" dirty="0"/>
            </a:br>
            <a:r>
              <a:rPr lang="he-IL"/>
              <a:t>ערך הרב חנניה מלכה </a:t>
            </a:r>
            <a:br>
              <a:rPr lang="he-IL"/>
            </a:br>
            <a:r>
              <a:rPr lang="he-IL"/>
              <a:t>רב בית הספר</a:t>
            </a:r>
          </a:p>
        </p:txBody>
      </p:sp>
      <p:pic>
        <p:nvPicPr>
          <p:cNvPr id="3" name="Picture 2" descr="דודי אמסלם 🇮🇱 on X: &quot;ב-48 השעות האחרונות פעלתי באופן אינטנסיבי, יחד עם  רה&quot;מ נתניהו, להקמתה של ממשלת החירום הלאומית. זהו צו השעה! אני שמח ומברך על  הקמתה, ובטוח שיחד נצא מחוזקים">
            <a:extLst>
              <a:ext uri="{FF2B5EF4-FFF2-40B4-BE49-F238E27FC236}">
                <a16:creationId xmlns:a16="http://schemas.microsoft.com/office/drawing/2014/main" id="{CA8E52C1-0A20-A153-4D2C-11D7085CCC0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6633" y="1264416"/>
            <a:ext cx="4004489" cy="4004489"/>
          </a:xfrm>
          <a:prstGeom prst="rect">
            <a:avLst/>
          </a:prstGeom>
          <a:ln w="15875">
            <a:solidFill>
              <a:srgbClr val="FFFFFF">
                <a:alpha val="40000"/>
              </a:srgbClr>
            </a:solidFill>
          </a:ln>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25123E6E-F713-4254-A6BF-358CC8EC6C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2F690FE0-5412-4598-8AD6-769BB36E2C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4850BB6-6709-408E-BEFD-24DC5E3C29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A03B410-983E-40D8-A4EA-2BB747CB00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12B92421-6A58-4A51-AB7D-B97EA85E303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9D092B0B-C6FB-4CDC-ABE8-5C817CAC69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30210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DDD09E-8094-4188-9090-C1C7840FE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Snip Diagonal Corner Rectangle 24">
            <a:extLst>
              <a:ext uri="{FF2B5EF4-FFF2-40B4-BE49-F238E27FC236}">
                <a16:creationId xmlns:a16="http://schemas.microsoft.com/office/drawing/2014/main" id="{C58F6CE0-025D-40A5-AEF1-00954E3F9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בית שני - היסטוריה עם תהילה">
            <a:extLst>
              <a:ext uri="{FF2B5EF4-FFF2-40B4-BE49-F238E27FC236}">
                <a16:creationId xmlns:a16="http://schemas.microsoft.com/office/drawing/2014/main" id="{C69686A9-0652-46BB-A4A6-A046C91B17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490" r="15098" b="1"/>
          <a:stretch/>
        </p:blipFill>
        <p:spPr bwMode="auto">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FC83D45D-A2F8-4D06-88C1-357228F548A0}"/>
              </a:ext>
            </a:extLst>
          </p:cNvPr>
          <p:cNvSpPr>
            <a:spLocks noGrp="1"/>
          </p:cNvSpPr>
          <p:nvPr>
            <p:ph idx="1"/>
          </p:nvPr>
        </p:nvSpPr>
        <p:spPr>
          <a:xfrm>
            <a:off x="6095998" y="685800"/>
            <a:ext cx="4819653" cy="3615267"/>
          </a:xfrm>
        </p:spPr>
        <p:txBody>
          <a:bodyPr>
            <a:normAutofit/>
          </a:bodyPr>
          <a:lstStyle/>
          <a:p>
            <a:pPr marL="0" indent="0">
              <a:buNone/>
            </a:pPr>
            <a:r>
              <a:rPr lang="he-IL" sz="4800" dirty="0"/>
              <a:t>מי שלט  על היהודים בארץ ישראל?</a:t>
            </a:r>
          </a:p>
          <a:p>
            <a:pPr marL="0" indent="0">
              <a:buNone/>
            </a:pPr>
            <a:endParaRPr lang="he-IL" sz="4800" dirty="0"/>
          </a:p>
          <a:p>
            <a:pPr marL="0" indent="0">
              <a:buNone/>
            </a:pPr>
            <a:endParaRPr lang="he-IL" sz="1800" dirty="0"/>
          </a:p>
        </p:txBody>
      </p:sp>
      <p:grpSp>
        <p:nvGrpSpPr>
          <p:cNvPr id="75" name="Group 74">
            <a:extLst>
              <a:ext uri="{FF2B5EF4-FFF2-40B4-BE49-F238E27FC236}">
                <a16:creationId xmlns:a16="http://schemas.microsoft.com/office/drawing/2014/main" id="{D8025A22-9C86-4108-A289-BD5650A8E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59A3623F-EF59-4F0B-9030-79CB7F9950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EBD0F53-A43D-414A-8653-E9F1D36103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908661C0-6128-4F64-8EDF-2D73D5F47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8AFEF08-AFBA-4125-B170-D3EB3E11D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A0E13BF-B4CA-4B20-A5DD-50ABBAEC7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79690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DDD09E-8094-4188-9090-C1C7840FE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C0265326-B598-44CC-AEFF-3CE24D9ECA5B}"/>
              </a:ext>
            </a:extLst>
          </p:cNvPr>
          <p:cNvSpPr>
            <a:spLocks noGrp="1"/>
          </p:cNvSpPr>
          <p:nvPr>
            <p:ph type="title"/>
          </p:nvPr>
        </p:nvSpPr>
        <p:spPr>
          <a:xfrm>
            <a:off x="6084114" y="4487332"/>
            <a:ext cx="4205003" cy="1507067"/>
          </a:xfrm>
        </p:spPr>
        <p:txBody>
          <a:bodyPr>
            <a:normAutofit/>
          </a:bodyPr>
          <a:lstStyle/>
          <a:p>
            <a:endParaRPr lang="he-IL" sz="3200" dirty="0"/>
          </a:p>
        </p:txBody>
      </p:sp>
      <p:sp>
        <p:nvSpPr>
          <p:cNvPr id="73" name="Snip Diagonal Corner Rectangle 24">
            <a:extLst>
              <a:ext uri="{FF2B5EF4-FFF2-40B4-BE49-F238E27FC236}">
                <a16:creationId xmlns:a16="http://schemas.microsoft.com/office/drawing/2014/main" id="{C58F6CE0-025D-40A5-AEF1-00954E3F9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מי אתם היוונים? מי אתה אנטיוכוס?">
            <a:extLst>
              <a:ext uri="{FF2B5EF4-FFF2-40B4-BE49-F238E27FC236}">
                <a16:creationId xmlns:a16="http://schemas.microsoft.com/office/drawing/2014/main" id="{1E7BBB74-8332-4DED-BF70-40145AB848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31" r="503" b="2"/>
          <a:stretch/>
        </p:blipFill>
        <p:spPr bwMode="auto">
          <a:xfrm>
            <a:off x="797205" y="786117"/>
            <a:ext cx="4809744" cy="4956048"/>
          </a:xfrm>
          <a:custGeom>
            <a:avLst/>
            <a:gdLst/>
            <a:ahLst/>
            <a:cxnLst/>
            <a:rect l="l" t="t" r="r" b="b"/>
            <a:pathLst>
              <a:path w="4809744" h="4956048">
                <a:moveTo>
                  <a:pt x="478762" y="0"/>
                </a:moveTo>
                <a:lnTo>
                  <a:pt x="4809744" y="0"/>
                </a:lnTo>
                <a:lnTo>
                  <a:pt x="4809744" y="4477286"/>
                </a:lnTo>
                <a:lnTo>
                  <a:pt x="4330982" y="4956048"/>
                </a:lnTo>
                <a:lnTo>
                  <a:pt x="0" y="4956048"/>
                </a:lnTo>
                <a:lnTo>
                  <a:pt x="0" y="478762"/>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58D8E973-FEF2-4108-9969-45F4BFF7906B}"/>
              </a:ext>
            </a:extLst>
          </p:cNvPr>
          <p:cNvSpPr>
            <a:spLocks noGrp="1"/>
          </p:cNvSpPr>
          <p:nvPr>
            <p:ph idx="1"/>
          </p:nvPr>
        </p:nvSpPr>
        <p:spPr>
          <a:xfrm>
            <a:off x="6095998" y="685800"/>
            <a:ext cx="4819653" cy="3615267"/>
          </a:xfrm>
        </p:spPr>
        <p:txBody>
          <a:bodyPr>
            <a:normAutofit/>
          </a:bodyPr>
          <a:lstStyle/>
          <a:p>
            <a:pPr marL="0" indent="0">
              <a:buNone/>
            </a:pPr>
            <a:r>
              <a:rPr lang="he-IL" sz="5400" dirty="0" err="1"/>
              <a:t>אנטיוכוס</a:t>
            </a:r>
            <a:r>
              <a:rPr lang="he-IL" sz="5400" dirty="0"/>
              <a:t> היוני </a:t>
            </a:r>
          </a:p>
          <a:p>
            <a:pPr marL="0" indent="0">
              <a:buNone/>
            </a:pPr>
            <a:endParaRPr lang="he-IL" sz="1800" dirty="0"/>
          </a:p>
        </p:txBody>
      </p:sp>
      <p:grpSp>
        <p:nvGrpSpPr>
          <p:cNvPr id="75" name="Group 74">
            <a:extLst>
              <a:ext uri="{FF2B5EF4-FFF2-40B4-BE49-F238E27FC236}">
                <a16:creationId xmlns:a16="http://schemas.microsoft.com/office/drawing/2014/main" id="{D8025A22-9C86-4108-A289-BD5650A8E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59A3623F-EF59-4F0B-9030-79CB7F9950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EBD0F53-A43D-414A-8653-E9F1D36103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908661C0-6128-4F64-8EDF-2D73D5F4764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8AFEF08-AFBA-4125-B170-D3EB3E11D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A0E13BF-B4CA-4B20-A5DD-50ABBAEC7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78439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52C8061E-9AF1-4F14-BCEA-8D75D66E1E1A}"/>
              </a:ext>
            </a:extLst>
          </p:cNvPr>
          <p:cNvSpPr>
            <a:spLocks noGrp="1"/>
          </p:cNvSpPr>
          <p:nvPr>
            <p:ph type="title"/>
          </p:nvPr>
        </p:nvSpPr>
        <p:spPr>
          <a:xfrm>
            <a:off x="3978579" y="4487332"/>
            <a:ext cx="5627158" cy="1507067"/>
          </a:xfrm>
        </p:spPr>
        <p:txBody>
          <a:bodyPr>
            <a:normAutofit/>
          </a:bodyPr>
          <a:lstStyle/>
          <a:p>
            <a:pPr>
              <a:lnSpc>
                <a:spcPct val="90000"/>
              </a:lnSpc>
            </a:pPr>
            <a:r>
              <a:rPr lang="he-IL" sz="3300"/>
              <a:t>מה העמיד אנטיוכוס בבית המקדש? </a:t>
            </a:r>
            <a:br>
              <a:rPr lang="he-IL" sz="3300"/>
            </a:br>
            <a:endParaRPr lang="he-IL" sz="3300"/>
          </a:p>
        </p:txBody>
      </p:sp>
      <p:pic>
        <p:nvPicPr>
          <p:cNvPr id="5122" name="Picture 2" descr="היכל">
            <a:extLst>
              <a:ext uri="{FF2B5EF4-FFF2-40B4-BE49-F238E27FC236}">
                <a16:creationId xmlns:a16="http://schemas.microsoft.com/office/drawing/2014/main" id="{D5C9EEBE-C561-4A2B-BA69-0B60AA7709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0566" b="1"/>
          <a:stretch/>
        </p:blipFill>
        <p:spPr bwMode="auto">
          <a:xfrm>
            <a:off x="831" y="10"/>
            <a:ext cx="3502025" cy="685799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3ADC0E25-712F-46D6-AAF9-C34789DD0B72}"/>
              </a:ext>
            </a:extLst>
          </p:cNvPr>
          <p:cNvSpPr>
            <a:spLocks noGrp="1"/>
          </p:cNvSpPr>
          <p:nvPr>
            <p:ph idx="1"/>
          </p:nvPr>
        </p:nvSpPr>
        <p:spPr>
          <a:xfrm>
            <a:off x="3884612" y="685800"/>
            <a:ext cx="6626072" cy="3615267"/>
          </a:xfrm>
        </p:spPr>
        <p:txBody>
          <a:bodyPr>
            <a:normAutofit/>
          </a:bodyPr>
          <a:lstStyle/>
          <a:p>
            <a:pPr marL="0" indent="0">
              <a:buNone/>
            </a:pPr>
            <a:r>
              <a:rPr lang="he-IL"/>
              <a:t>. </a:t>
            </a:r>
          </a:p>
          <a:p>
            <a:pPr marL="0" indent="0">
              <a:buNone/>
            </a:pPr>
            <a:endParaRPr lang="he-IL"/>
          </a:p>
        </p:txBody>
      </p:sp>
      <p:grpSp>
        <p:nvGrpSpPr>
          <p:cNvPr id="73" name="Group 72">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4" name="Straight Connector 73">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30966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descr="אתר בית המקדש השני">
            <a:extLst>
              <a:ext uri="{FF2B5EF4-FFF2-40B4-BE49-F238E27FC236}">
                <a16:creationId xmlns:a16="http://schemas.microsoft.com/office/drawing/2014/main" id="{E29E04B3-56B0-4243-AA53-2057E7C537C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904"/>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26B76452-6D06-4B35-84CC-2B6458D0D2BB}"/>
              </a:ext>
            </a:extLst>
          </p:cNvPr>
          <p:cNvSpPr>
            <a:spLocks noGrp="1"/>
          </p:cNvSpPr>
          <p:nvPr>
            <p:ph idx="1"/>
          </p:nvPr>
        </p:nvSpPr>
        <p:spPr>
          <a:xfrm>
            <a:off x="7532710" y="1822449"/>
            <a:ext cx="3479419" cy="3070226"/>
          </a:xfrm>
        </p:spPr>
        <p:txBody>
          <a:bodyPr anchor="t">
            <a:normAutofit/>
          </a:bodyPr>
          <a:lstStyle/>
          <a:p>
            <a:pPr marL="0" indent="0">
              <a:buNone/>
            </a:pPr>
            <a:r>
              <a:rPr lang="he-IL" sz="4800" dirty="0"/>
              <a:t>הוא העמיד פסל בבית המקדש</a:t>
            </a:r>
          </a:p>
        </p:txBody>
      </p:sp>
      <p:grpSp>
        <p:nvGrpSpPr>
          <p:cNvPr id="77" name="Group 76">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8" name="Straight Connector 77">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140917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0B67FF32-C5C0-40B1-ABC3-92A38D0D1889}"/>
              </a:ext>
            </a:extLst>
          </p:cNvPr>
          <p:cNvSpPr>
            <a:spLocks noGrp="1"/>
          </p:cNvSpPr>
          <p:nvPr>
            <p:ph idx="1"/>
          </p:nvPr>
        </p:nvSpPr>
        <p:spPr>
          <a:xfrm>
            <a:off x="3112315" y="273661"/>
            <a:ext cx="7494864" cy="2469539"/>
          </a:xfrm>
        </p:spPr>
        <p:txBody>
          <a:bodyPr>
            <a:normAutofit/>
          </a:bodyPr>
          <a:lstStyle/>
          <a:p>
            <a:pPr marL="0" indent="0">
              <a:buNone/>
            </a:pPr>
            <a:r>
              <a:rPr lang="he-IL" sz="4400" dirty="0"/>
              <a:t>מה היה הנס עם השמן ?</a:t>
            </a:r>
          </a:p>
          <a:p>
            <a:pPr marL="0" indent="0">
              <a:buNone/>
            </a:pPr>
            <a:endParaRPr lang="he-IL" dirty="0"/>
          </a:p>
        </p:txBody>
      </p:sp>
      <p:pic>
        <p:nvPicPr>
          <p:cNvPr id="7" name="תמונה 6" descr="תמונה שמכילה שלט, חזית, ישיבה, לילה&#10;&#10;התיאור נוצר באופן אוטומטי">
            <a:extLst>
              <a:ext uri="{FF2B5EF4-FFF2-40B4-BE49-F238E27FC236}">
                <a16:creationId xmlns:a16="http://schemas.microsoft.com/office/drawing/2014/main" id="{CCAB5CB3-D0AD-438E-8E61-6DC0D2866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3662" y="1782879"/>
            <a:ext cx="4359018" cy="4663844"/>
          </a:xfrm>
          <a:prstGeom prst="rect">
            <a:avLst/>
          </a:prstGeom>
        </p:spPr>
      </p:pic>
    </p:spTree>
    <p:extLst>
      <p:ext uri="{BB962C8B-B14F-4D97-AF65-F5344CB8AC3E}">
        <p14:creationId xmlns:p14="http://schemas.microsoft.com/office/powerpoint/2010/main" val="2931752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96444EF4-5BA4-4391-BFE6-805E9E82B539}"/>
              </a:ext>
            </a:extLst>
          </p:cNvPr>
          <p:cNvSpPr>
            <a:spLocks noGrp="1"/>
          </p:cNvSpPr>
          <p:nvPr>
            <p:ph idx="1"/>
          </p:nvPr>
        </p:nvSpPr>
        <p:spPr>
          <a:xfrm>
            <a:off x="1959338" y="-396380"/>
            <a:ext cx="9625858" cy="3615267"/>
          </a:xfrm>
        </p:spPr>
        <p:txBody>
          <a:bodyPr>
            <a:normAutofit/>
          </a:bodyPr>
          <a:lstStyle/>
          <a:p>
            <a:pPr marL="0" indent="0">
              <a:buNone/>
            </a:pPr>
            <a:r>
              <a:rPr lang="he-IL" sz="3600"/>
              <a:t>במקום שיספיק ליום אחד הוא הספיק לשמונה ימים.</a:t>
            </a:r>
          </a:p>
          <a:p>
            <a:pPr marL="0" indent="0">
              <a:buNone/>
            </a:pPr>
            <a:endParaRPr lang="he-IL" sz="3600" dirty="0"/>
          </a:p>
        </p:txBody>
      </p:sp>
      <p:pic>
        <p:nvPicPr>
          <p:cNvPr id="5" name="תמונה 4" descr="תמונה שמכילה בקבוק, איש, חזית, שולחן&#10;&#10;התיאור נוצר באופן אוטומטי">
            <a:extLst>
              <a:ext uri="{FF2B5EF4-FFF2-40B4-BE49-F238E27FC236}">
                <a16:creationId xmlns:a16="http://schemas.microsoft.com/office/drawing/2014/main" id="{B856B064-C237-468A-B8F0-3214BB48C1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5412" y="1788758"/>
            <a:ext cx="9152413" cy="4587638"/>
          </a:xfrm>
          <a:prstGeom prst="rect">
            <a:avLst/>
          </a:prstGeom>
        </p:spPr>
      </p:pic>
    </p:spTree>
    <p:extLst>
      <p:ext uri="{BB962C8B-B14F-4D97-AF65-F5344CB8AC3E}">
        <p14:creationId xmlns:p14="http://schemas.microsoft.com/office/powerpoint/2010/main" val="3775608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D0DD2FD8-B95A-433C-A729-7649FC59AF3F}"/>
              </a:ext>
            </a:extLst>
          </p:cNvPr>
          <p:cNvSpPr>
            <a:spLocks noGrp="1"/>
          </p:cNvSpPr>
          <p:nvPr>
            <p:ph idx="1"/>
          </p:nvPr>
        </p:nvSpPr>
        <p:spPr>
          <a:xfrm>
            <a:off x="1355332" y="526409"/>
            <a:ext cx="8534400" cy="3615267"/>
          </a:xfrm>
        </p:spPr>
        <p:txBody>
          <a:bodyPr/>
          <a:lstStyle/>
          <a:p>
            <a:pPr marL="0" indent="0">
              <a:buNone/>
            </a:pPr>
            <a:r>
              <a:rPr lang="he-IL" sz="3200" dirty="0"/>
              <a:t>מה מוסיפים בתפילת שמונה עשרה ובברכת המזון ?</a:t>
            </a:r>
          </a:p>
          <a:p>
            <a:pPr marL="0" indent="0">
              <a:buNone/>
            </a:pPr>
            <a:endParaRPr lang="he-IL" dirty="0"/>
          </a:p>
        </p:txBody>
      </p:sp>
      <p:pic>
        <p:nvPicPr>
          <p:cNvPr id="13314" name="Picture 2">
            <a:extLst>
              <a:ext uri="{FF2B5EF4-FFF2-40B4-BE49-F238E27FC236}">
                <a16:creationId xmlns:a16="http://schemas.microsoft.com/office/drawing/2014/main" id="{C28AC31D-A847-4BDE-9B3E-ADBB9CC476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1613" y="3145872"/>
            <a:ext cx="2292641" cy="2292641"/>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ברכת המזון כוונת הלב">
            <a:extLst>
              <a:ext uri="{FF2B5EF4-FFF2-40B4-BE49-F238E27FC236}">
                <a16:creationId xmlns:a16="http://schemas.microsoft.com/office/drawing/2014/main" id="{0459C2A5-7E48-45F0-999D-70BCFDC6D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2847" y="3010211"/>
            <a:ext cx="1819275"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93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B7EB82BD-E6F1-410A-95BD-374381843FF5}"/>
              </a:ext>
            </a:extLst>
          </p:cNvPr>
          <p:cNvSpPr>
            <a:spLocks noGrp="1"/>
          </p:cNvSpPr>
          <p:nvPr>
            <p:ph idx="1"/>
          </p:nvPr>
        </p:nvSpPr>
        <p:spPr/>
        <p:txBody>
          <a:bodyPr/>
          <a:lstStyle/>
          <a:p>
            <a:pPr marL="0" indent="0">
              <a:buNone/>
            </a:pPr>
            <a:r>
              <a:rPr lang="he-IL" sz="4000" dirty="0"/>
              <a:t>תפילת על הניסים </a:t>
            </a:r>
          </a:p>
          <a:p>
            <a:pPr marL="0" indent="0">
              <a:buNone/>
            </a:pPr>
            <a:endParaRPr lang="he-IL" dirty="0"/>
          </a:p>
        </p:txBody>
      </p:sp>
      <p:pic>
        <p:nvPicPr>
          <p:cNvPr id="14338" name="Picture 2" descr="ללמוד עברית בקריאה ובשמיעה 777: בחנוכה אומרים את תפילת 'על הניסים' בהודיה  לה' שעזר לנו לנצח את אויבינו.">
            <a:extLst>
              <a:ext uri="{FF2B5EF4-FFF2-40B4-BE49-F238E27FC236}">
                <a16:creationId xmlns:a16="http://schemas.microsoft.com/office/drawing/2014/main" id="{2580AEFB-C194-4393-9E03-1AD5F5679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2" y="951146"/>
            <a:ext cx="3657600" cy="124777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על-הניסים">
            <a:extLst>
              <a:ext uri="{FF2B5EF4-FFF2-40B4-BE49-F238E27FC236}">
                <a16:creationId xmlns:a16="http://schemas.microsoft.com/office/drawing/2014/main" id="{8DC86000-91E3-4908-BAD5-5C331A3CE5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339" y="2690331"/>
            <a:ext cx="3832061" cy="2401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944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0481F9CB-EA31-4FD3-B974-F34A226D72DA}"/>
              </a:ext>
            </a:extLst>
          </p:cNvPr>
          <p:cNvSpPr>
            <a:spLocks noGrp="1"/>
          </p:cNvSpPr>
          <p:nvPr>
            <p:ph idx="1"/>
          </p:nvPr>
        </p:nvSpPr>
        <p:spPr>
          <a:xfrm>
            <a:off x="2741612" y="453793"/>
            <a:ext cx="8534400" cy="3615267"/>
          </a:xfrm>
        </p:spPr>
        <p:txBody>
          <a:bodyPr>
            <a:normAutofit/>
          </a:bodyPr>
          <a:lstStyle/>
          <a:p>
            <a:pPr marL="0" indent="0">
              <a:buNone/>
            </a:pPr>
            <a:r>
              <a:rPr lang="he-IL" sz="3600" dirty="0"/>
              <a:t>על מה אנו מודים בתפילת על הניסים? </a:t>
            </a:r>
          </a:p>
          <a:p>
            <a:pPr marL="0" indent="0">
              <a:buNone/>
            </a:pPr>
            <a:endParaRPr lang="he-IL" sz="3600" dirty="0"/>
          </a:p>
        </p:txBody>
      </p:sp>
      <p:pic>
        <p:nvPicPr>
          <p:cNvPr id="15362" name="Picture 2" descr="הפולניה . פלייסמט תודה רבה באמת">
            <a:extLst>
              <a:ext uri="{FF2B5EF4-FFF2-40B4-BE49-F238E27FC236}">
                <a16:creationId xmlns:a16="http://schemas.microsoft.com/office/drawing/2014/main" id="{1D670292-F4A0-4C70-864E-BD9A82ED27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685800"/>
            <a:ext cx="2457450" cy="1857375"/>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מחפשת מתנה לחברה הכי טובה? התמונות היפות של Dalia be happy הן מתנה נפלאה!  תמונות יפות, משפטים יפים לחיים, מחשבות חיוביות, מתנה לחברה הכי טובה, מתנת  פרידה, מתנת סוף שנה, סטודיו בבנימינה,">
            <a:extLst>
              <a:ext uri="{FF2B5EF4-FFF2-40B4-BE49-F238E27FC236}">
                <a16:creationId xmlns:a16="http://schemas.microsoft.com/office/drawing/2014/main" id="{C711E6D2-7E89-4541-9A0A-44B367BBAF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6817" y="2806188"/>
            <a:ext cx="5005440" cy="3148298"/>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מגנט תודה | מתנה | ברכה | מגנט למקרר | מגנט מעוצב | חתונה - צומי">
            <a:extLst>
              <a:ext uri="{FF2B5EF4-FFF2-40B4-BE49-F238E27FC236}">
                <a16:creationId xmlns:a16="http://schemas.microsoft.com/office/drawing/2014/main" id="{DC602511-F65E-447F-B6F7-9676A9DBE6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6549" y="2809306"/>
            <a:ext cx="3310113" cy="3384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919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descr="מעטים מול רבים by מכללה תלפיות - Educational Games for Kids on TinyTap">
            <a:extLst>
              <a:ext uri="{FF2B5EF4-FFF2-40B4-BE49-F238E27FC236}">
                <a16:creationId xmlns:a16="http://schemas.microsoft.com/office/drawing/2014/main" id="{F9538DCA-310A-47A9-B3D3-96E0D5A06D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612"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01BC435F-1923-4139-AE84-E3BB295C7BCB}"/>
              </a:ext>
            </a:extLst>
          </p:cNvPr>
          <p:cNvSpPr>
            <a:spLocks noGrp="1"/>
          </p:cNvSpPr>
          <p:nvPr>
            <p:ph idx="1"/>
          </p:nvPr>
        </p:nvSpPr>
        <p:spPr>
          <a:xfrm>
            <a:off x="7532710" y="1822449"/>
            <a:ext cx="3479419" cy="3070226"/>
          </a:xfrm>
        </p:spPr>
        <p:txBody>
          <a:bodyPr anchor="t">
            <a:normAutofit/>
          </a:bodyPr>
          <a:lstStyle/>
          <a:p>
            <a:pPr marL="0" indent="0" algn="ctr">
              <a:buNone/>
            </a:pPr>
            <a:r>
              <a:rPr lang="he-IL" sz="6000" dirty="0"/>
              <a:t>על הניצחון מעטים מול רבים. </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79366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descr="היכנסו: סדר הדלקת נרות חנוכה - כולל שירי חנוכה | סידור תפילה">
            <a:extLst>
              <a:ext uri="{FF2B5EF4-FFF2-40B4-BE49-F238E27FC236}">
                <a16:creationId xmlns:a16="http://schemas.microsoft.com/office/drawing/2014/main" id="{5F6816E2-5120-4324-824D-4C084A7D2D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433" r="2633"/>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1E0C8711-5EF1-46C4-960F-44FB99CEBD2B}"/>
              </a:ext>
            </a:extLst>
          </p:cNvPr>
          <p:cNvSpPr>
            <a:spLocks noGrp="1"/>
          </p:cNvSpPr>
          <p:nvPr>
            <p:ph idx="1"/>
          </p:nvPr>
        </p:nvSpPr>
        <p:spPr>
          <a:xfrm>
            <a:off x="7532710" y="1822449"/>
            <a:ext cx="3479419" cy="3070226"/>
          </a:xfrm>
        </p:spPr>
        <p:txBody>
          <a:bodyPr anchor="t">
            <a:normAutofit lnSpcReduction="10000"/>
          </a:bodyPr>
          <a:lstStyle/>
          <a:p>
            <a:pPr marL="0" indent="0">
              <a:buNone/>
            </a:pPr>
            <a:r>
              <a:rPr lang="he-IL" sz="4800" dirty="0"/>
              <a:t>מהו סדר הברכות בלילה הראשון? </a:t>
            </a:r>
          </a:p>
          <a:p>
            <a:pPr marL="0" indent="0">
              <a:buNone/>
            </a:pPr>
            <a:endParaRPr lang="he-IL" sz="48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93313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4B2F6-39A8-4106-ADE2-53AB075B67CA}"/>
              </a:ext>
            </a:extLst>
          </p:cNvPr>
          <p:cNvSpPr>
            <a:spLocks noGrp="1"/>
          </p:cNvSpPr>
          <p:nvPr>
            <p:ph type="title"/>
          </p:nvPr>
        </p:nvSpPr>
        <p:spPr>
          <a:xfrm>
            <a:off x="684212" y="4487332"/>
            <a:ext cx="8534400" cy="1507067"/>
          </a:xfrm>
        </p:spPr>
        <p:txBody>
          <a:bodyPr>
            <a:normAutofit/>
          </a:bodyPr>
          <a:lstStyle/>
          <a:p>
            <a:r>
              <a:rPr lang="he-IL" dirty="0"/>
              <a:t>בלילה הראשון מברכים 3 ברכות   </a:t>
            </a:r>
            <a:br>
              <a:rPr lang="he-IL" dirty="0"/>
            </a:br>
            <a:endParaRPr lang="he-IL"/>
          </a:p>
        </p:txBody>
      </p:sp>
      <p:graphicFrame>
        <p:nvGraphicFramePr>
          <p:cNvPr id="5" name="מציין מיקום תוכן 2">
            <a:extLst>
              <a:ext uri="{FF2B5EF4-FFF2-40B4-BE49-F238E27FC236}">
                <a16:creationId xmlns:a16="http://schemas.microsoft.com/office/drawing/2014/main" id="{E14E8867-F102-4CC2-B77F-F00703EBDF1D}"/>
              </a:ext>
            </a:extLst>
          </p:cNvPr>
          <p:cNvGraphicFramePr>
            <a:graphicFrameLocks noGrp="1"/>
          </p:cNvGraphicFramePr>
          <p:nvPr>
            <p:ph idx="1"/>
            <p:extLst>
              <p:ext uri="{D42A27DB-BD31-4B8C-83A1-F6EECF244321}">
                <p14:modId xmlns:p14="http://schemas.microsoft.com/office/powerpoint/2010/main" val="1305298347"/>
              </p:ext>
            </p:extLst>
          </p:nvPr>
        </p:nvGraphicFramePr>
        <p:xfrm>
          <a:off x="684212" y="685800"/>
          <a:ext cx="10820399"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7376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4" name="Picture 2" descr="חנוכה שמח: אלו זמני ההדלקה של נר שמיני | מעריב">
            <a:extLst>
              <a:ext uri="{FF2B5EF4-FFF2-40B4-BE49-F238E27FC236}">
                <a16:creationId xmlns:a16="http://schemas.microsoft.com/office/drawing/2014/main" id="{BA93CCB9-A7AF-4581-B04F-327A25A563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68"/>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D765B152-2243-4507-BD62-E8E203053D3B}"/>
              </a:ext>
            </a:extLst>
          </p:cNvPr>
          <p:cNvSpPr>
            <a:spLocks noGrp="1"/>
          </p:cNvSpPr>
          <p:nvPr>
            <p:ph idx="1"/>
          </p:nvPr>
        </p:nvSpPr>
        <p:spPr>
          <a:xfrm>
            <a:off x="7532710" y="1822449"/>
            <a:ext cx="3479419" cy="3070226"/>
          </a:xfrm>
        </p:spPr>
        <p:txBody>
          <a:bodyPr anchor="t">
            <a:normAutofit/>
          </a:bodyPr>
          <a:lstStyle/>
          <a:p>
            <a:pPr marL="0" indent="0">
              <a:buNone/>
            </a:pPr>
            <a:r>
              <a:rPr lang="he-IL" sz="4000" dirty="0"/>
              <a:t>מהו סדר הברכות בלילה השני?</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79006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4B2F6-39A8-4106-ADE2-53AB075B67CA}"/>
              </a:ext>
            </a:extLst>
          </p:cNvPr>
          <p:cNvSpPr>
            <a:spLocks noGrp="1"/>
          </p:cNvSpPr>
          <p:nvPr>
            <p:ph type="title"/>
          </p:nvPr>
        </p:nvSpPr>
        <p:spPr>
          <a:xfrm>
            <a:off x="684212" y="4487332"/>
            <a:ext cx="8534400" cy="1507067"/>
          </a:xfrm>
        </p:spPr>
        <p:txBody>
          <a:bodyPr>
            <a:normAutofit/>
          </a:bodyPr>
          <a:lstStyle/>
          <a:p>
            <a:r>
              <a:rPr lang="he-IL" dirty="0"/>
              <a:t>בלילה השני מברכים 2 ברכות   </a:t>
            </a:r>
            <a:br>
              <a:rPr lang="he-IL" dirty="0"/>
            </a:br>
            <a:endParaRPr lang="he-IL" dirty="0"/>
          </a:p>
        </p:txBody>
      </p:sp>
      <p:graphicFrame>
        <p:nvGraphicFramePr>
          <p:cNvPr id="5" name="מציין מיקום תוכן 2">
            <a:extLst>
              <a:ext uri="{FF2B5EF4-FFF2-40B4-BE49-F238E27FC236}">
                <a16:creationId xmlns:a16="http://schemas.microsoft.com/office/drawing/2014/main" id="{E14E8867-F102-4CC2-B77F-F00703EBDF1D}"/>
              </a:ext>
            </a:extLst>
          </p:cNvPr>
          <p:cNvGraphicFramePr>
            <a:graphicFrameLocks noGrp="1"/>
          </p:cNvGraphicFramePr>
          <p:nvPr>
            <p:ph idx="1"/>
            <p:extLst>
              <p:ext uri="{D42A27DB-BD31-4B8C-83A1-F6EECF244321}">
                <p14:modId xmlns:p14="http://schemas.microsoft.com/office/powerpoint/2010/main" val="1451522966"/>
              </p:ext>
            </p:extLst>
          </p:nvPr>
        </p:nvGraphicFramePr>
        <p:xfrm>
          <a:off x="684212" y="685800"/>
          <a:ext cx="10820399"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2296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C5E98802-62D3-4975-B230-DD0A85528C74}"/>
              </a:ext>
            </a:extLst>
          </p:cNvPr>
          <p:cNvSpPr>
            <a:spLocks noGrp="1"/>
          </p:cNvSpPr>
          <p:nvPr>
            <p:ph idx="1"/>
          </p:nvPr>
        </p:nvSpPr>
        <p:spPr>
          <a:xfrm>
            <a:off x="3340326" y="1115835"/>
            <a:ext cx="8534400" cy="3615267"/>
          </a:xfrm>
        </p:spPr>
        <p:txBody>
          <a:bodyPr>
            <a:normAutofit/>
          </a:bodyPr>
          <a:lstStyle/>
          <a:p>
            <a:pPr marL="0" indent="0">
              <a:buNone/>
            </a:pPr>
            <a:r>
              <a:rPr lang="he-IL" sz="3600" dirty="0"/>
              <a:t>היכן צריך להדליק </a:t>
            </a:r>
          </a:p>
          <a:p>
            <a:pPr marL="0" indent="0">
              <a:buNone/>
            </a:pPr>
            <a:r>
              <a:rPr lang="he-IL" sz="3600" dirty="0"/>
              <a:t>את השמש ?</a:t>
            </a:r>
          </a:p>
          <a:p>
            <a:pPr marL="0" indent="0">
              <a:buNone/>
            </a:pPr>
            <a:r>
              <a:rPr lang="he-IL" sz="3600" dirty="0"/>
              <a:t>. </a:t>
            </a:r>
          </a:p>
          <a:p>
            <a:pPr marL="0" indent="0">
              <a:buNone/>
            </a:pPr>
            <a:endParaRPr lang="he-IL" sz="3600" dirty="0"/>
          </a:p>
          <a:p>
            <a:pPr marL="0" indent="0">
              <a:buNone/>
            </a:pPr>
            <a:endParaRPr lang="he-IL" sz="3600" dirty="0"/>
          </a:p>
        </p:txBody>
      </p:sp>
      <p:pic>
        <p:nvPicPr>
          <p:cNvPr id="4" name="Picture 2" descr="השמש בנר חנוכה | מכון התורה והארץ-'למעשה' אקטואליה הלכתית">
            <a:extLst>
              <a:ext uri="{FF2B5EF4-FFF2-40B4-BE49-F238E27FC236}">
                <a16:creationId xmlns:a16="http://schemas.microsoft.com/office/drawing/2014/main" id="{A5CE7D9A-8D88-4490-9BCB-D3F1093D1C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004" r="18312"/>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314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pic>
        <p:nvPicPr>
          <p:cNvPr id="21506" name="Picture 2" descr="הדלקת נרות חנוכה: כיצד מדליקים חנוכיה (כולל וידאו) - כאן תוכלו למצוא מדריך  מפורט, צעד אחר צעד, כיצד להדליק את החנוכיה - מדור מיוחד לחג חנוכה">
            <a:extLst>
              <a:ext uri="{FF2B5EF4-FFF2-40B4-BE49-F238E27FC236}">
                <a16:creationId xmlns:a16="http://schemas.microsoft.com/office/drawing/2014/main" id="{2F700D3A-54E3-406F-9026-8790E1FA4BE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7588" y="353590"/>
            <a:ext cx="5304759" cy="2000155"/>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DADF3059-F67A-47C9-8156-DA982E8C08B6}"/>
              </a:ext>
            </a:extLst>
          </p:cNvPr>
          <p:cNvSpPr>
            <a:spLocks noGrp="1"/>
          </p:cNvSpPr>
          <p:nvPr>
            <p:ph idx="1"/>
          </p:nvPr>
        </p:nvSpPr>
        <p:spPr>
          <a:xfrm>
            <a:off x="6499654" y="733647"/>
            <a:ext cx="4419171" cy="3575884"/>
          </a:xfrm>
        </p:spPr>
        <p:txBody>
          <a:bodyPr>
            <a:normAutofit fontScale="92500"/>
          </a:bodyPr>
          <a:lstStyle/>
          <a:p>
            <a:pPr marL="0" indent="0">
              <a:buNone/>
            </a:pPr>
            <a:r>
              <a:rPr lang="he-IL" sz="5400" dirty="0"/>
              <a:t>את השמש  צריך להדליק רחוק או גבוהה או נמוך מכל הנרות</a:t>
            </a:r>
          </a:p>
        </p:txBody>
      </p:sp>
      <p:pic>
        <p:nvPicPr>
          <p:cNvPr id="21508" name="Picture 4" descr="הלכות חנוכה והדלקת נרות חנוכה לפי מנהגי כל העדות">
            <a:extLst>
              <a:ext uri="{FF2B5EF4-FFF2-40B4-BE49-F238E27FC236}">
                <a16:creationId xmlns:a16="http://schemas.microsoft.com/office/drawing/2014/main" id="{696814B9-1D07-4EB9-B48D-39741933C6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9458" y="3902528"/>
            <a:ext cx="3888682" cy="2601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883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בית המקדש הראשון – ויקיפדיה">
            <a:extLst>
              <a:ext uri="{FF2B5EF4-FFF2-40B4-BE49-F238E27FC236}">
                <a16:creationId xmlns:a16="http://schemas.microsoft.com/office/drawing/2014/main" id="{022118F3-ACA2-4416-9175-7462A7FFD9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38" r="-1"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CC16AE54-869B-4C59-B219-D69383B4F666}"/>
              </a:ext>
            </a:extLst>
          </p:cNvPr>
          <p:cNvSpPr>
            <a:spLocks noGrp="1"/>
          </p:cNvSpPr>
          <p:nvPr>
            <p:ph idx="1"/>
          </p:nvPr>
        </p:nvSpPr>
        <p:spPr>
          <a:xfrm>
            <a:off x="7532710" y="1822449"/>
            <a:ext cx="3479419" cy="3070226"/>
          </a:xfrm>
        </p:spPr>
        <p:txBody>
          <a:bodyPr anchor="t">
            <a:normAutofit/>
          </a:bodyPr>
          <a:lstStyle/>
          <a:p>
            <a:r>
              <a:rPr lang="he-IL" sz="4800" dirty="0"/>
              <a:t>מתי נחרבו 2 בתי המקדש ?</a:t>
            </a:r>
            <a:r>
              <a:rPr lang="en-US" sz="4800" dirty="0"/>
              <a:t> </a:t>
            </a:r>
            <a:endParaRPr lang="he-IL" sz="48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94141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צום תשעה באב - ישיבת אור דוד">
            <a:extLst>
              <a:ext uri="{FF2B5EF4-FFF2-40B4-BE49-F238E27FC236}">
                <a16:creationId xmlns:a16="http://schemas.microsoft.com/office/drawing/2014/main" id="{28A23407-3AC2-4A2C-919A-3B6F3F19DC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54" r="2958"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D93798CF-631B-48A4-8912-583986DFEA8D}"/>
              </a:ext>
            </a:extLst>
          </p:cNvPr>
          <p:cNvSpPr>
            <a:spLocks noGrp="1"/>
          </p:cNvSpPr>
          <p:nvPr>
            <p:ph idx="1"/>
          </p:nvPr>
        </p:nvSpPr>
        <p:spPr>
          <a:xfrm>
            <a:off x="7532710" y="1822449"/>
            <a:ext cx="3479419" cy="3070226"/>
          </a:xfrm>
        </p:spPr>
        <p:txBody>
          <a:bodyPr anchor="t">
            <a:normAutofit/>
          </a:bodyPr>
          <a:lstStyle/>
          <a:p>
            <a:r>
              <a:rPr lang="he-IL" sz="3600" dirty="0"/>
              <a:t>בתשעה באב </a:t>
            </a:r>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32385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שמן זית כתית מעולה - MAPA">
            <a:extLst>
              <a:ext uri="{FF2B5EF4-FFF2-40B4-BE49-F238E27FC236}">
                <a16:creationId xmlns:a16="http://schemas.microsoft.com/office/drawing/2014/main" id="{CB7DF8D2-DAC7-4985-8940-1EA1BCC5B2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8" r="157"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2838E31C-6912-4DF6-9CC7-9FD414130FF3}"/>
              </a:ext>
            </a:extLst>
          </p:cNvPr>
          <p:cNvSpPr>
            <a:spLocks noGrp="1"/>
          </p:cNvSpPr>
          <p:nvPr>
            <p:ph idx="1"/>
          </p:nvPr>
        </p:nvSpPr>
        <p:spPr>
          <a:xfrm>
            <a:off x="7532710" y="1822449"/>
            <a:ext cx="3479419" cy="3070226"/>
          </a:xfrm>
        </p:spPr>
        <p:txBody>
          <a:bodyPr anchor="t">
            <a:normAutofit lnSpcReduction="10000"/>
          </a:bodyPr>
          <a:lstStyle/>
          <a:p>
            <a:r>
              <a:rPr lang="he-IL" sz="5400" dirty="0"/>
              <a:t>למה רומזת המילה כתית ?</a:t>
            </a:r>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448498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512F9CB-A1A0-4043-A103-F6A4B94B69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DBE6588-EE16-4389-857C-86A156D49E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17FD48D2-B0A7-413D-B947-AA55AC1296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2BE668D0-D906-4EEE-B32F-8C028624B8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D1DE67A3-B8F6-4CFD-A8E0-D15200F231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991E317B-75E3-4171-A07A-B263C1D6DC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BD1054BB-AE78-4491-B300-45E9BBCC1C7B}"/>
              </a:ext>
            </a:extLst>
          </p:cNvPr>
          <p:cNvSpPr>
            <a:spLocks noGrp="1"/>
          </p:cNvSpPr>
          <p:nvPr>
            <p:ph type="title"/>
          </p:nvPr>
        </p:nvSpPr>
        <p:spPr>
          <a:xfrm>
            <a:off x="7532710" y="628617"/>
            <a:ext cx="3971902" cy="3028983"/>
          </a:xfrm>
        </p:spPr>
        <p:txBody>
          <a:bodyPr vert="horz" lIns="91440" tIns="45720" rIns="91440" bIns="45720" rtlCol="0" anchor="b">
            <a:normAutofit/>
          </a:bodyPr>
          <a:lstStyle/>
          <a:p>
            <a:pPr rtl="0"/>
            <a:r>
              <a:rPr lang="en-US" sz="4800">
                <a:solidFill>
                  <a:srgbClr val="FFFFFF"/>
                </a:solidFill>
              </a:rPr>
              <a:t>על חורבן בית ראשון ושני </a:t>
            </a:r>
            <a:br>
              <a:rPr lang="en-US" sz="4800">
                <a:solidFill>
                  <a:srgbClr val="FFFFFF"/>
                </a:solidFill>
              </a:rPr>
            </a:br>
            <a:endParaRPr lang="en-US" sz="4800">
              <a:solidFill>
                <a:srgbClr val="FFFFFF"/>
              </a:solidFill>
            </a:endParaRPr>
          </a:p>
        </p:txBody>
      </p:sp>
      <p:sp useBgFill="1">
        <p:nvSpPr>
          <p:cNvPr id="21" name="Snip Diagonal Corner Rectangle 6">
            <a:extLst>
              <a:ext uri="{FF2B5EF4-FFF2-40B4-BE49-F238E27FC236}">
                <a16:creationId xmlns:a16="http://schemas.microsoft.com/office/drawing/2014/main" id="{4A9B19C2-B29A-4924-9E7E-6FBF17F58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6418778" cy="5286838"/>
          </a:xfrm>
          <a:prstGeom prst="snip2DiagRect">
            <a:avLst>
              <a:gd name="adj1" fmla="val 10973"/>
              <a:gd name="adj2" fmla="val 0"/>
            </a:avLst>
          </a:prstGeom>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צום תשעה באב - ישיבת אור דוד">
            <a:extLst>
              <a:ext uri="{FF2B5EF4-FFF2-40B4-BE49-F238E27FC236}">
                <a16:creationId xmlns:a16="http://schemas.microsoft.com/office/drawing/2014/main" id="{099FF643-6F66-4B07-AA1E-F3EF54117C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54" r="2958" b="1"/>
          <a:stretch/>
        </p:blipFill>
        <p:spPr bwMode="auto">
          <a:xfrm>
            <a:off x="1101217" y="1101512"/>
            <a:ext cx="5450437" cy="4325258"/>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34C85634-D5F5-4047-8F35-F4B1F50AB1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4" name="Straight Connector 23">
              <a:extLst>
                <a:ext uri="{FF2B5EF4-FFF2-40B4-BE49-F238E27FC236}">
                  <a16:creationId xmlns:a16="http://schemas.microsoft.com/office/drawing/2014/main" id="{1224BF71-948F-411D-AA79-8B2315715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434B4526-E715-4199-A597-CD757CB4A0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35E295A6-48D5-4F9E-A32C-5D87EAA5E7E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10BF5B3-9260-4D36-BB24-07BC414B9D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AAE0C886-FA2E-4E7C-BC00-8397AAEC86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266192748"/>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הלל ראש חודש חשון ה'תש&quot;ע - YouTube">
            <a:extLst>
              <a:ext uri="{FF2B5EF4-FFF2-40B4-BE49-F238E27FC236}">
                <a16:creationId xmlns:a16="http://schemas.microsoft.com/office/drawing/2014/main" id="{0B129918-083F-4DB6-A4DB-C52FC34DD1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88" r="2724"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A7E30D9C-5467-4D32-BF35-39F4B8F7DBF1}"/>
              </a:ext>
            </a:extLst>
          </p:cNvPr>
          <p:cNvSpPr>
            <a:spLocks noGrp="1"/>
          </p:cNvSpPr>
          <p:nvPr>
            <p:ph idx="1"/>
          </p:nvPr>
        </p:nvSpPr>
        <p:spPr>
          <a:xfrm>
            <a:off x="7532710" y="1822449"/>
            <a:ext cx="3479419" cy="3070226"/>
          </a:xfrm>
        </p:spPr>
        <p:txBody>
          <a:bodyPr anchor="t">
            <a:normAutofit fontScale="40000" lnSpcReduction="20000"/>
          </a:bodyPr>
          <a:lstStyle/>
          <a:p>
            <a:pPr marL="0" indent="0">
              <a:buNone/>
            </a:pPr>
            <a:r>
              <a:rPr lang="he-IL" sz="11400" dirty="0"/>
              <a:t>מי תיקן שיאמרו הלל על יציאה מצרה ?</a:t>
            </a:r>
          </a:p>
          <a:p>
            <a:pPr marL="0" indent="0">
              <a:buNone/>
            </a:pPr>
            <a:endParaRPr lang="he-IL" sz="1400" dirty="0"/>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825340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נביאים | מרכז ישיבות ואולפנות בני עקיבא">
            <a:extLst>
              <a:ext uri="{FF2B5EF4-FFF2-40B4-BE49-F238E27FC236}">
                <a16:creationId xmlns:a16="http://schemas.microsoft.com/office/drawing/2014/main" id="{92B381AC-4F5B-4A80-84C3-6F160E5D1F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872" r="19213"/>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62DCADE6-3689-45A7-BBE5-B8EC2B968FEF}"/>
              </a:ext>
            </a:extLst>
          </p:cNvPr>
          <p:cNvSpPr>
            <a:spLocks noGrp="1"/>
          </p:cNvSpPr>
          <p:nvPr>
            <p:ph idx="1"/>
          </p:nvPr>
        </p:nvSpPr>
        <p:spPr>
          <a:xfrm>
            <a:off x="7532710" y="1822449"/>
            <a:ext cx="3479419" cy="3070226"/>
          </a:xfrm>
        </p:spPr>
        <p:txBody>
          <a:bodyPr anchor="t">
            <a:normAutofit/>
          </a:bodyPr>
          <a:lstStyle/>
          <a:p>
            <a:r>
              <a:rPr lang="he-IL" sz="1400"/>
              <a:t>הנביאים </a:t>
            </a:r>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08539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על הניסים - שיעור תורה בספר הזהר הקדוש מפי הרב יצחק כהן שליט&quot;א - YouTube">
            <a:extLst>
              <a:ext uri="{FF2B5EF4-FFF2-40B4-BE49-F238E27FC236}">
                <a16:creationId xmlns:a16="http://schemas.microsoft.com/office/drawing/2014/main" id="{E448327B-9068-4A90-A504-B968E759C5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906" r="18525"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FDA814AD-E1A3-41DD-8D01-E71D62786A3F}"/>
              </a:ext>
            </a:extLst>
          </p:cNvPr>
          <p:cNvSpPr>
            <a:spLocks noGrp="1"/>
          </p:cNvSpPr>
          <p:nvPr>
            <p:ph idx="1"/>
          </p:nvPr>
        </p:nvSpPr>
        <p:spPr>
          <a:xfrm>
            <a:off x="7532710" y="1822449"/>
            <a:ext cx="3479419" cy="3070226"/>
          </a:xfrm>
        </p:spPr>
        <p:txBody>
          <a:bodyPr anchor="t">
            <a:normAutofit/>
          </a:bodyPr>
          <a:lstStyle/>
          <a:p>
            <a:r>
              <a:rPr lang="he-IL" sz="3600" dirty="0"/>
              <a:t>מי ששכח לומר על הניסים בברכת המזון. </a:t>
            </a:r>
          </a:p>
          <a:p>
            <a:r>
              <a:rPr lang="he-IL" sz="3600" dirty="0"/>
              <a:t>מתי הוא אומרה </a:t>
            </a:r>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15077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הרחמן 4 | פרוג - דף הבית של היוצרים החרדים">
            <a:extLst>
              <a:ext uri="{FF2B5EF4-FFF2-40B4-BE49-F238E27FC236}">
                <a16:creationId xmlns:a16="http://schemas.microsoft.com/office/drawing/2014/main" id="{BA8DA5C7-C742-4D8B-8BD2-0287908D82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45" r="19965"/>
          <a:stretch/>
        </p:blipFill>
        <p:spPr bwMode="auto">
          <a:xfrm>
            <a:off x="831" y="10"/>
            <a:ext cx="3502025" cy="6857990"/>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4508808B-9823-4243-888E-A6049883A412}"/>
              </a:ext>
            </a:extLst>
          </p:cNvPr>
          <p:cNvSpPr>
            <a:spLocks noGrp="1"/>
          </p:cNvSpPr>
          <p:nvPr>
            <p:ph idx="1"/>
          </p:nvPr>
        </p:nvSpPr>
        <p:spPr>
          <a:xfrm>
            <a:off x="3884612" y="685800"/>
            <a:ext cx="6626072" cy="3615267"/>
          </a:xfrm>
        </p:spPr>
        <p:txBody>
          <a:bodyPr>
            <a:normAutofit lnSpcReduction="10000"/>
          </a:bodyPr>
          <a:lstStyle/>
          <a:p>
            <a:r>
              <a:rPr lang="he-IL" sz="4800" dirty="0" err="1"/>
              <a:t>בהרחמן</a:t>
            </a:r>
            <a:r>
              <a:rPr lang="he-IL" sz="4800" dirty="0"/>
              <a:t> הוא מוסיף הרחמן הוא יעשה לנו ניסים כמו שעשית לאבותינו בימים ההם בזמן הזה בימי מתתיהו...</a:t>
            </a:r>
          </a:p>
        </p:txBody>
      </p:sp>
      <p:grpSp>
        <p:nvGrpSpPr>
          <p:cNvPr id="73" name="Group 72">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4" name="Straight Connector 73">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6665821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פוסטר שבת קודש - פינת שבת">
            <a:extLst>
              <a:ext uri="{FF2B5EF4-FFF2-40B4-BE49-F238E27FC236}">
                <a16:creationId xmlns:a16="http://schemas.microsoft.com/office/drawing/2014/main" id="{20EF7C83-478B-452B-AA71-0756D8558E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803" r="8339"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05410814-4CB1-42AB-812E-80016C6844D7}"/>
              </a:ext>
            </a:extLst>
          </p:cNvPr>
          <p:cNvSpPr>
            <a:spLocks noGrp="1"/>
          </p:cNvSpPr>
          <p:nvPr>
            <p:ph idx="1"/>
          </p:nvPr>
        </p:nvSpPr>
        <p:spPr>
          <a:xfrm>
            <a:off x="7532710" y="1822449"/>
            <a:ext cx="3479419" cy="3070226"/>
          </a:xfrm>
        </p:spPr>
        <p:txBody>
          <a:bodyPr anchor="t">
            <a:normAutofit/>
          </a:bodyPr>
          <a:lstStyle/>
          <a:p>
            <a:pPr marL="0" indent="0">
              <a:buNone/>
            </a:pPr>
            <a:r>
              <a:rPr lang="he-IL" sz="4400" dirty="0"/>
              <a:t>ביום שבת מה קודם נר שבת נר חנוכה ?</a:t>
            </a:r>
          </a:p>
        </p:txBody>
      </p:sp>
      <p:grpSp>
        <p:nvGrpSpPr>
          <p:cNvPr id="75" name="Group 74">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897249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2C24943-BDCD-4874-B844-2501845496CD}"/>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961D151-7212-4190-B6A9-6D66C42DAE91}"/>
              </a:ext>
            </a:extLst>
          </p:cNvPr>
          <p:cNvSpPr>
            <a:spLocks noGrp="1"/>
          </p:cNvSpPr>
          <p:nvPr>
            <p:ph idx="1"/>
          </p:nvPr>
        </p:nvSpPr>
        <p:spPr/>
        <p:txBody>
          <a:bodyPr/>
          <a:lstStyle/>
          <a:p>
            <a:r>
              <a:rPr lang="he-IL" dirty="0"/>
              <a:t>נר חנוכה</a:t>
            </a:r>
          </a:p>
        </p:txBody>
      </p:sp>
      <p:pic>
        <p:nvPicPr>
          <p:cNvPr id="4" name="Picture 4" descr="הלכות חנוכה והדלקת נרות חנוכה לפי מנהגי כל העדות">
            <a:extLst>
              <a:ext uri="{FF2B5EF4-FFF2-40B4-BE49-F238E27FC236}">
                <a16:creationId xmlns:a16="http://schemas.microsoft.com/office/drawing/2014/main" id="{D95CA83D-F2D2-4B55-8412-266A50CE063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60" r="15224"/>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4490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6E71E1EC-D2FC-460B-AFAE-6D636D4D0C43}"/>
              </a:ext>
            </a:extLst>
          </p:cNvPr>
          <p:cNvSpPr>
            <a:spLocks noGrp="1"/>
          </p:cNvSpPr>
          <p:nvPr>
            <p:ph idx="1"/>
          </p:nvPr>
        </p:nvSpPr>
        <p:spPr>
          <a:xfrm>
            <a:off x="684212" y="685800"/>
            <a:ext cx="3897313" cy="4781550"/>
          </a:xfrm>
        </p:spPr>
        <p:txBody>
          <a:bodyPr>
            <a:normAutofit fontScale="92500" lnSpcReduction="10000"/>
          </a:bodyPr>
          <a:lstStyle/>
          <a:p>
            <a:pPr marL="0" indent="0" algn="ctr">
              <a:buNone/>
            </a:pPr>
            <a:r>
              <a:rPr lang="he-IL" sz="6600" dirty="0"/>
              <a:t>היכן מדליק את הנר הראשון מצד ימין או שמאל ?</a:t>
            </a:r>
          </a:p>
          <a:p>
            <a:pPr marL="0" indent="0">
              <a:buNone/>
            </a:pPr>
            <a:endParaRPr lang="he-IL" dirty="0"/>
          </a:p>
        </p:txBody>
      </p:sp>
      <p:pic>
        <p:nvPicPr>
          <p:cNvPr id="4" name="Picture 2" descr="חנוכה שמח: אלו זמני ההדלקה של נר שמיני | מעריב">
            <a:extLst>
              <a:ext uri="{FF2B5EF4-FFF2-40B4-BE49-F238E27FC236}">
                <a16:creationId xmlns:a16="http://schemas.microsoft.com/office/drawing/2014/main" id="{584CD40F-1E58-47E8-82A8-3ED612B14F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68"/>
          <a:stretch/>
        </p:blipFill>
        <p:spPr bwMode="auto">
          <a:xfrm>
            <a:off x="5946648" y="17386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829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FCA17F3A-C1E2-4CC9-A1DC-2FECE7A533C9}"/>
              </a:ext>
            </a:extLst>
          </p:cNvPr>
          <p:cNvSpPr>
            <a:spLocks noGrp="1"/>
          </p:cNvSpPr>
          <p:nvPr>
            <p:ph idx="1"/>
          </p:nvPr>
        </p:nvSpPr>
        <p:spPr/>
        <p:txBody>
          <a:bodyPr>
            <a:normAutofit/>
          </a:bodyPr>
          <a:lstStyle/>
          <a:p>
            <a:pPr marL="0" indent="0">
              <a:buNone/>
            </a:pPr>
            <a:r>
              <a:rPr lang="he-IL" sz="7200" dirty="0"/>
              <a:t>ימין </a:t>
            </a:r>
          </a:p>
        </p:txBody>
      </p:sp>
    </p:spTree>
    <p:extLst>
      <p:ext uri="{BB962C8B-B14F-4D97-AF65-F5344CB8AC3E}">
        <p14:creationId xmlns:p14="http://schemas.microsoft.com/office/powerpoint/2010/main" val="3867994049"/>
      </p:ext>
    </p:extLst>
  </p:cSld>
  <p:clrMapOvr>
    <a:masterClrMapping/>
  </p:clrMapOvr>
</p:sld>
</file>

<file path=ppt/theme/theme1.xml><?xml version="1.0" encoding="utf-8"?>
<a:theme xmlns:a="http://schemas.openxmlformats.org/drawingml/2006/main" name="פרוסה">
  <a:themeElements>
    <a:clrScheme name="פרוסה">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פרוסה">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פרוסה">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3</TotalTime>
  <Words>266</Words>
  <Application>Microsoft Office PowerPoint</Application>
  <PresentationFormat>מסך רחב</PresentationFormat>
  <Paragraphs>38</Paragraphs>
  <Slides>29</Slides>
  <Notes>0</Notes>
  <HiddenSlides>0</HiddenSlides>
  <MMClips>0</MMClips>
  <ScaleCrop>false</ScaleCrop>
  <HeadingPairs>
    <vt:vector size="6" baseType="variant">
      <vt:variant>
        <vt:lpstr>גופנים בשימוש</vt:lpstr>
      </vt:variant>
      <vt:variant>
        <vt:i4>2</vt:i4>
      </vt:variant>
      <vt:variant>
        <vt:lpstr>ערכת נושא</vt:lpstr>
      </vt:variant>
      <vt:variant>
        <vt:i4>1</vt:i4>
      </vt:variant>
      <vt:variant>
        <vt:lpstr>כותרות שקופיות</vt:lpstr>
      </vt:variant>
      <vt:variant>
        <vt:i4>29</vt:i4>
      </vt:variant>
    </vt:vector>
  </HeadingPairs>
  <TitlesOfParts>
    <vt:vector size="32" baseType="lpstr">
      <vt:lpstr>Century Gothic</vt:lpstr>
      <vt:lpstr>Wingdings 3</vt:lpstr>
      <vt:lpstr>פרוסה</vt:lpstr>
      <vt:lpstr>חידון חנוכה לכיתה ה  ערך הרב חנניה מלכה  רב בית הספר</vt:lpstr>
      <vt:lpstr>מצגת של PowerPoint‏</vt:lpstr>
      <vt:lpstr>מצגת של PowerPoint‏</vt:lpstr>
      <vt:lpstr>מה העמיד אנטיוכוס בבית המקדש?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בלילה הראשון מברכים 3 ברכות    </vt:lpstr>
      <vt:lpstr>מצגת של PowerPoint‏</vt:lpstr>
      <vt:lpstr>בלילה השני מברכים 2 ברכות    </vt:lpstr>
      <vt:lpstr>מצגת של PowerPoint‏</vt:lpstr>
      <vt:lpstr>מצגת של PowerPoint‏</vt:lpstr>
      <vt:lpstr>מצגת של PowerPoint‏</vt:lpstr>
      <vt:lpstr>מצגת של PowerPoint‏</vt:lpstr>
      <vt:lpstr>מצגת של PowerPoint‏</vt:lpstr>
      <vt:lpstr>על חורבן בית ראשון ושני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חידון חנוכה אפיקים בנגב  לכיתה ה  ערך הרב חנניה מלכה  רב בית הספר</dc:title>
  <dc:creator>חנניה מלכה</dc:creator>
  <cp:lastModifiedBy>חנניה מלכה</cp:lastModifiedBy>
  <cp:revision>2</cp:revision>
  <dcterms:created xsi:type="dcterms:W3CDTF">2020-11-24T07:28:26Z</dcterms:created>
  <dcterms:modified xsi:type="dcterms:W3CDTF">2023-11-26T07:18:51Z</dcterms:modified>
</cp:coreProperties>
</file>