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60" r:id="rId4"/>
    <p:sldId id="259" r:id="rId5"/>
    <p:sldId id="277" r:id="rId6"/>
    <p:sldId id="261" r:id="rId7"/>
    <p:sldId id="278" r:id="rId8"/>
    <p:sldId id="262" r:id="rId9"/>
    <p:sldId id="279" r:id="rId10"/>
    <p:sldId id="263" r:id="rId11"/>
    <p:sldId id="280" r:id="rId12"/>
    <p:sldId id="264" r:id="rId13"/>
    <p:sldId id="281" r:id="rId14"/>
    <p:sldId id="265" r:id="rId15"/>
    <p:sldId id="282" r:id="rId16"/>
    <p:sldId id="266" r:id="rId17"/>
    <p:sldId id="283" r:id="rId18"/>
    <p:sldId id="267" r:id="rId19"/>
    <p:sldId id="284" r:id="rId20"/>
    <p:sldId id="268" r:id="rId21"/>
    <p:sldId id="285" r:id="rId22"/>
    <p:sldId id="269" r:id="rId23"/>
    <p:sldId id="258" r:id="rId24"/>
    <p:sldId id="286" r:id="rId25"/>
    <p:sldId id="294" r:id="rId26"/>
    <p:sldId id="287" r:id="rId27"/>
    <p:sldId id="271" r:id="rId28"/>
    <p:sldId id="272" r:id="rId29"/>
    <p:sldId id="288" r:id="rId30"/>
    <p:sldId id="273" r:id="rId31"/>
    <p:sldId id="289" r:id="rId32"/>
    <p:sldId id="274" r:id="rId33"/>
    <p:sldId id="290" r:id="rId34"/>
    <p:sldId id="275" r:id="rId35"/>
    <p:sldId id="291" r:id="rId36"/>
    <p:sldId id="276" r:id="rId37"/>
    <p:sldId id="292"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5005" autoAdjust="0"/>
    <p:restoredTop sz="94660"/>
  </p:normalViewPr>
  <p:slideViewPr>
    <p:cSldViewPr snapToGrid="0">
      <p:cViewPr varScale="1">
        <p:scale>
          <a:sx n="45" d="100"/>
          <a:sy n="45" d="100"/>
        </p:scale>
        <p:origin x="34" y="85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5D9071-E2C5-4225-8D4F-2A58FC93BFF3}" type="doc">
      <dgm:prSet loTypeId="urn:microsoft.com/office/officeart/2005/8/layout/vProcess5" loCatId="process" qsTypeId="urn:microsoft.com/office/officeart/2005/8/quickstyle/simple2" qsCatId="simple" csTypeId="urn:microsoft.com/office/officeart/2005/8/colors/colorful2" csCatId="colorful" phldr="1"/>
      <dgm:spPr/>
      <dgm:t>
        <a:bodyPr/>
        <a:lstStyle/>
        <a:p>
          <a:endParaRPr lang="en-US"/>
        </a:p>
      </dgm:t>
    </dgm:pt>
    <dgm:pt modelId="{4E57A238-4A85-4667-B26C-D106D6D86948}">
      <dgm:prSet/>
      <dgm:spPr/>
      <dgm:t>
        <a:bodyPr/>
        <a:lstStyle/>
        <a:p>
          <a:pPr>
            <a:lnSpc>
              <a:spcPct val="100000"/>
            </a:lnSpc>
          </a:pPr>
          <a:r>
            <a:rPr lang="he-IL" dirty="0"/>
            <a:t>ברוך אתה ה' </a:t>
          </a:r>
          <a:r>
            <a:rPr lang="he-IL" dirty="0" err="1"/>
            <a:t>אלוקנו</a:t>
          </a:r>
          <a:r>
            <a:rPr lang="he-IL" dirty="0"/>
            <a:t> מלך העולם אשר קידשנו במצוותיו וציוונו להדליק נר חנוכה </a:t>
          </a:r>
          <a:endParaRPr lang="en-US" dirty="0"/>
        </a:p>
      </dgm:t>
    </dgm:pt>
    <dgm:pt modelId="{F2C96B1A-0711-4B65-92A9-1B12D9E2F71D}" type="parTrans" cxnId="{459CEF07-3D40-4531-85D2-F714C789B402}">
      <dgm:prSet/>
      <dgm:spPr/>
      <dgm:t>
        <a:bodyPr/>
        <a:lstStyle/>
        <a:p>
          <a:endParaRPr lang="en-US"/>
        </a:p>
      </dgm:t>
    </dgm:pt>
    <dgm:pt modelId="{E6AB988A-7397-4761-83F0-D7B166F52D91}" type="sibTrans" cxnId="{459CEF07-3D40-4531-85D2-F714C789B402}">
      <dgm:prSet/>
      <dgm:spPr/>
      <dgm:t>
        <a:bodyPr/>
        <a:lstStyle/>
        <a:p>
          <a:endParaRPr lang="en-US"/>
        </a:p>
      </dgm:t>
    </dgm:pt>
    <dgm:pt modelId="{600B0AE6-CAD6-4673-B861-2737279DAF09}">
      <dgm:prSet/>
      <dgm:spPr/>
      <dgm:t>
        <a:bodyPr/>
        <a:lstStyle/>
        <a:p>
          <a:pPr>
            <a:lnSpc>
              <a:spcPct val="100000"/>
            </a:lnSpc>
          </a:pPr>
          <a:r>
            <a:rPr lang="he-IL"/>
            <a:t>ברוך אתה ה' אלוקנו מלך העולם שעשה ניסים לאבותנו ביים ההם בזמן הזה </a:t>
          </a:r>
          <a:endParaRPr lang="en-US"/>
        </a:p>
      </dgm:t>
    </dgm:pt>
    <dgm:pt modelId="{B2F0F1CB-6B5D-4B9B-9581-CF400C32B26D}" type="parTrans" cxnId="{2F26C161-2F60-46C2-9C0B-137E722D7913}">
      <dgm:prSet/>
      <dgm:spPr/>
      <dgm:t>
        <a:bodyPr/>
        <a:lstStyle/>
        <a:p>
          <a:endParaRPr lang="en-US"/>
        </a:p>
      </dgm:t>
    </dgm:pt>
    <dgm:pt modelId="{E2984CD7-C7C9-413B-932D-BE147B2DD7E1}" type="sibTrans" cxnId="{2F26C161-2F60-46C2-9C0B-137E722D7913}">
      <dgm:prSet/>
      <dgm:spPr/>
      <dgm:t>
        <a:bodyPr/>
        <a:lstStyle/>
        <a:p>
          <a:endParaRPr lang="en-US"/>
        </a:p>
      </dgm:t>
    </dgm:pt>
    <dgm:pt modelId="{96C80A03-357A-49F0-A117-AF13E2CFF094}">
      <dgm:prSet/>
      <dgm:spPr/>
      <dgm:t>
        <a:bodyPr/>
        <a:lstStyle/>
        <a:p>
          <a:pPr>
            <a:lnSpc>
              <a:spcPct val="100000"/>
            </a:lnSpc>
          </a:pPr>
          <a:r>
            <a:rPr lang="he-IL"/>
            <a:t>ברוך אתה ה' אלוקנו מלך העולם דהחינו וקימנו והגיענו לזמן הזה . </a:t>
          </a:r>
          <a:endParaRPr lang="en-US"/>
        </a:p>
      </dgm:t>
    </dgm:pt>
    <dgm:pt modelId="{5040B944-E7C2-4CE7-80B4-9ACC6AF4435D}" type="parTrans" cxnId="{39030D3E-6257-4AEA-8EE9-D6F5C13723DC}">
      <dgm:prSet/>
      <dgm:spPr/>
      <dgm:t>
        <a:bodyPr/>
        <a:lstStyle/>
        <a:p>
          <a:endParaRPr lang="en-US"/>
        </a:p>
      </dgm:t>
    </dgm:pt>
    <dgm:pt modelId="{0DB8376A-B5BF-4712-92ED-A005B979240D}" type="sibTrans" cxnId="{39030D3E-6257-4AEA-8EE9-D6F5C13723DC}">
      <dgm:prSet/>
      <dgm:spPr/>
      <dgm:t>
        <a:bodyPr/>
        <a:lstStyle/>
        <a:p>
          <a:endParaRPr lang="en-US"/>
        </a:p>
      </dgm:t>
    </dgm:pt>
    <dgm:pt modelId="{B0EA8ADD-7AD1-4A4F-9779-5AB85731C375}" type="pres">
      <dgm:prSet presAssocID="{985D9071-E2C5-4225-8D4F-2A58FC93BFF3}" presName="outerComposite" presStyleCnt="0">
        <dgm:presLayoutVars>
          <dgm:chMax val="5"/>
          <dgm:dir/>
          <dgm:resizeHandles val="exact"/>
        </dgm:presLayoutVars>
      </dgm:prSet>
      <dgm:spPr/>
    </dgm:pt>
    <dgm:pt modelId="{76C39D0C-D392-4837-B6CD-85000FC90373}" type="pres">
      <dgm:prSet presAssocID="{985D9071-E2C5-4225-8D4F-2A58FC93BFF3}" presName="dummyMaxCanvas" presStyleCnt="0">
        <dgm:presLayoutVars/>
      </dgm:prSet>
      <dgm:spPr/>
    </dgm:pt>
    <dgm:pt modelId="{C97CD087-38AF-4AE5-A7EE-E9C03893C9E6}" type="pres">
      <dgm:prSet presAssocID="{985D9071-E2C5-4225-8D4F-2A58FC93BFF3}" presName="ThreeNodes_1" presStyleLbl="node1" presStyleIdx="0" presStyleCnt="3">
        <dgm:presLayoutVars>
          <dgm:bulletEnabled val="1"/>
        </dgm:presLayoutVars>
      </dgm:prSet>
      <dgm:spPr/>
    </dgm:pt>
    <dgm:pt modelId="{BB0FEFAB-0108-4BBF-A4AF-3DDCF4A68046}" type="pres">
      <dgm:prSet presAssocID="{985D9071-E2C5-4225-8D4F-2A58FC93BFF3}" presName="ThreeNodes_2" presStyleLbl="node1" presStyleIdx="1" presStyleCnt="3">
        <dgm:presLayoutVars>
          <dgm:bulletEnabled val="1"/>
        </dgm:presLayoutVars>
      </dgm:prSet>
      <dgm:spPr/>
    </dgm:pt>
    <dgm:pt modelId="{A1BA8921-CDDD-4C05-BE7D-FC11717F9A70}" type="pres">
      <dgm:prSet presAssocID="{985D9071-E2C5-4225-8D4F-2A58FC93BFF3}" presName="ThreeNodes_3" presStyleLbl="node1" presStyleIdx="2" presStyleCnt="3">
        <dgm:presLayoutVars>
          <dgm:bulletEnabled val="1"/>
        </dgm:presLayoutVars>
      </dgm:prSet>
      <dgm:spPr/>
    </dgm:pt>
    <dgm:pt modelId="{EF43F24C-654C-4ED4-9C57-E0F876DEE11C}" type="pres">
      <dgm:prSet presAssocID="{985D9071-E2C5-4225-8D4F-2A58FC93BFF3}" presName="ThreeConn_1-2" presStyleLbl="fgAccFollowNode1" presStyleIdx="0" presStyleCnt="2">
        <dgm:presLayoutVars>
          <dgm:bulletEnabled val="1"/>
        </dgm:presLayoutVars>
      </dgm:prSet>
      <dgm:spPr/>
    </dgm:pt>
    <dgm:pt modelId="{91182B9F-81F1-4035-AA36-6EB32AAF186F}" type="pres">
      <dgm:prSet presAssocID="{985D9071-E2C5-4225-8D4F-2A58FC93BFF3}" presName="ThreeConn_2-3" presStyleLbl="fgAccFollowNode1" presStyleIdx="1" presStyleCnt="2">
        <dgm:presLayoutVars>
          <dgm:bulletEnabled val="1"/>
        </dgm:presLayoutVars>
      </dgm:prSet>
      <dgm:spPr/>
    </dgm:pt>
    <dgm:pt modelId="{5E7D3D40-E91B-431B-879E-A75BC970F692}" type="pres">
      <dgm:prSet presAssocID="{985D9071-E2C5-4225-8D4F-2A58FC93BFF3}" presName="ThreeNodes_1_text" presStyleLbl="node1" presStyleIdx="2" presStyleCnt="3">
        <dgm:presLayoutVars>
          <dgm:bulletEnabled val="1"/>
        </dgm:presLayoutVars>
      </dgm:prSet>
      <dgm:spPr/>
    </dgm:pt>
    <dgm:pt modelId="{38D55987-0BDB-4D0C-AA36-ED865026A524}" type="pres">
      <dgm:prSet presAssocID="{985D9071-E2C5-4225-8D4F-2A58FC93BFF3}" presName="ThreeNodes_2_text" presStyleLbl="node1" presStyleIdx="2" presStyleCnt="3">
        <dgm:presLayoutVars>
          <dgm:bulletEnabled val="1"/>
        </dgm:presLayoutVars>
      </dgm:prSet>
      <dgm:spPr/>
    </dgm:pt>
    <dgm:pt modelId="{FBC0E575-A4DA-422D-9526-0377AEE21E5C}" type="pres">
      <dgm:prSet presAssocID="{985D9071-E2C5-4225-8D4F-2A58FC93BFF3}" presName="ThreeNodes_3_text" presStyleLbl="node1" presStyleIdx="2" presStyleCnt="3">
        <dgm:presLayoutVars>
          <dgm:bulletEnabled val="1"/>
        </dgm:presLayoutVars>
      </dgm:prSet>
      <dgm:spPr/>
    </dgm:pt>
  </dgm:ptLst>
  <dgm:cxnLst>
    <dgm:cxn modelId="{459CEF07-3D40-4531-85D2-F714C789B402}" srcId="{985D9071-E2C5-4225-8D4F-2A58FC93BFF3}" destId="{4E57A238-4A85-4667-B26C-D106D6D86948}" srcOrd="0" destOrd="0" parTransId="{F2C96B1A-0711-4B65-92A9-1B12D9E2F71D}" sibTransId="{E6AB988A-7397-4761-83F0-D7B166F52D91}"/>
    <dgm:cxn modelId="{5F439E08-4C31-46D2-A258-61C83948854F}" type="presOf" srcId="{96C80A03-357A-49F0-A117-AF13E2CFF094}" destId="{A1BA8921-CDDD-4C05-BE7D-FC11717F9A70}" srcOrd="0" destOrd="0" presId="urn:microsoft.com/office/officeart/2005/8/layout/vProcess5"/>
    <dgm:cxn modelId="{78AC9F19-BDD7-4397-A5EE-541449D32208}" type="presOf" srcId="{E2984CD7-C7C9-413B-932D-BE147B2DD7E1}" destId="{91182B9F-81F1-4035-AA36-6EB32AAF186F}" srcOrd="0" destOrd="0" presId="urn:microsoft.com/office/officeart/2005/8/layout/vProcess5"/>
    <dgm:cxn modelId="{05EBC01A-4C66-495B-8817-9E89CE8E2568}" type="presOf" srcId="{985D9071-E2C5-4225-8D4F-2A58FC93BFF3}" destId="{B0EA8ADD-7AD1-4A4F-9779-5AB85731C375}" srcOrd="0" destOrd="0" presId="urn:microsoft.com/office/officeart/2005/8/layout/vProcess5"/>
    <dgm:cxn modelId="{582A5333-24EB-4E22-B7A7-764AA5F6E6E8}" type="presOf" srcId="{4E57A238-4A85-4667-B26C-D106D6D86948}" destId="{C97CD087-38AF-4AE5-A7EE-E9C03893C9E6}" srcOrd="0" destOrd="0" presId="urn:microsoft.com/office/officeart/2005/8/layout/vProcess5"/>
    <dgm:cxn modelId="{B2A6BA34-B1AC-4087-B1F3-18BA9A0D916B}" type="presOf" srcId="{4E57A238-4A85-4667-B26C-D106D6D86948}" destId="{5E7D3D40-E91B-431B-879E-A75BC970F692}" srcOrd="1" destOrd="0" presId="urn:microsoft.com/office/officeart/2005/8/layout/vProcess5"/>
    <dgm:cxn modelId="{39030D3E-6257-4AEA-8EE9-D6F5C13723DC}" srcId="{985D9071-E2C5-4225-8D4F-2A58FC93BFF3}" destId="{96C80A03-357A-49F0-A117-AF13E2CFF094}" srcOrd="2" destOrd="0" parTransId="{5040B944-E7C2-4CE7-80B4-9ACC6AF4435D}" sibTransId="{0DB8376A-B5BF-4712-92ED-A005B979240D}"/>
    <dgm:cxn modelId="{2F26C161-2F60-46C2-9C0B-137E722D7913}" srcId="{985D9071-E2C5-4225-8D4F-2A58FC93BFF3}" destId="{600B0AE6-CAD6-4673-B861-2737279DAF09}" srcOrd="1" destOrd="0" parTransId="{B2F0F1CB-6B5D-4B9B-9581-CF400C32B26D}" sibTransId="{E2984CD7-C7C9-413B-932D-BE147B2DD7E1}"/>
    <dgm:cxn modelId="{20432247-3069-4390-90A2-E5FA3F88E6AF}" type="presOf" srcId="{E6AB988A-7397-4761-83F0-D7B166F52D91}" destId="{EF43F24C-654C-4ED4-9C57-E0F876DEE11C}" srcOrd="0" destOrd="0" presId="urn:microsoft.com/office/officeart/2005/8/layout/vProcess5"/>
    <dgm:cxn modelId="{311D4F73-5F41-4599-BC80-7B4D578BDDDE}" type="presOf" srcId="{600B0AE6-CAD6-4673-B861-2737279DAF09}" destId="{38D55987-0BDB-4D0C-AA36-ED865026A524}" srcOrd="1" destOrd="0" presId="urn:microsoft.com/office/officeart/2005/8/layout/vProcess5"/>
    <dgm:cxn modelId="{0D5D68AA-1FAD-406D-A17C-042AFCB61706}" type="presOf" srcId="{600B0AE6-CAD6-4673-B861-2737279DAF09}" destId="{BB0FEFAB-0108-4BBF-A4AF-3DDCF4A68046}" srcOrd="0" destOrd="0" presId="urn:microsoft.com/office/officeart/2005/8/layout/vProcess5"/>
    <dgm:cxn modelId="{03C6C7E9-76D8-41AD-812A-54D07F99EF33}" type="presOf" srcId="{96C80A03-357A-49F0-A117-AF13E2CFF094}" destId="{FBC0E575-A4DA-422D-9526-0377AEE21E5C}" srcOrd="1" destOrd="0" presId="urn:microsoft.com/office/officeart/2005/8/layout/vProcess5"/>
    <dgm:cxn modelId="{D78503EB-E346-464A-8AD4-3129C1DF67CB}" type="presParOf" srcId="{B0EA8ADD-7AD1-4A4F-9779-5AB85731C375}" destId="{76C39D0C-D392-4837-B6CD-85000FC90373}" srcOrd="0" destOrd="0" presId="urn:microsoft.com/office/officeart/2005/8/layout/vProcess5"/>
    <dgm:cxn modelId="{1AA0877F-B870-4031-87CB-0C917AA0702A}" type="presParOf" srcId="{B0EA8ADD-7AD1-4A4F-9779-5AB85731C375}" destId="{C97CD087-38AF-4AE5-A7EE-E9C03893C9E6}" srcOrd="1" destOrd="0" presId="urn:microsoft.com/office/officeart/2005/8/layout/vProcess5"/>
    <dgm:cxn modelId="{7901858E-DF1E-460D-B1CD-044EE00768F4}" type="presParOf" srcId="{B0EA8ADD-7AD1-4A4F-9779-5AB85731C375}" destId="{BB0FEFAB-0108-4BBF-A4AF-3DDCF4A68046}" srcOrd="2" destOrd="0" presId="urn:microsoft.com/office/officeart/2005/8/layout/vProcess5"/>
    <dgm:cxn modelId="{3D231672-1A1A-4F6A-94D7-30BBF0D0693C}" type="presParOf" srcId="{B0EA8ADD-7AD1-4A4F-9779-5AB85731C375}" destId="{A1BA8921-CDDD-4C05-BE7D-FC11717F9A70}" srcOrd="3" destOrd="0" presId="urn:microsoft.com/office/officeart/2005/8/layout/vProcess5"/>
    <dgm:cxn modelId="{712946C1-48E2-41F0-ADDD-547D8A4327B4}" type="presParOf" srcId="{B0EA8ADD-7AD1-4A4F-9779-5AB85731C375}" destId="{EF43F24C-654C-4ED4-9C57-E0F876DEE11C}" srcOrd="4" destOrd="0" presId="urn:microsoft.com/office/officeart/2005/8/layout/vProcess5"/>
    <dgm:cxn modelId="{063BAFB8-93FF-44A0-90FE-9880D9CA81B9}" type="presParOf" srcId="{B0EA8ADD-7AD1-4A4F-9779-5AB85731C375}" destId="{91182B9F-81F1-4035-AA36-6EB32AAF186F}" srcOrd="5" destOrd="0" presId="urn:microsoft.com/office/officeart/2005/8/layout/vProcess5"/>
    <dgm:cxn modelId="{7053C6DD-259E-4E31-8419-AABF87AC24A0}" type="presParOf" srcId="{B0EA8ADD-7AD1-4A4F-9779-5AB85731C375}" destId="{5E7D3D40-E91B-431B-879E-A75BC970F692}" srcOrd="6" destOrd="0" presId="urn:microsoft.com/office/officeart/2005/8/layout/vProcess5"/>
    <dgm:cxn modelId="{8E3ABDDB-54B9-46CC-BA4F-76CA0D9AFB69}" type="presParOf" srcId="{B0EA8ADD-7AD1-4A4F-9779-5AB85731C375}" destId="{38D55987-0BDB-4D0C-AA36-ED865026A524}" srcOrd="7" destOrd="0" presId="urn:microsoft.com/office/officeart/2005/8/layout/vProcess5"/>
    <dgm:cxn modelId="{0CE4EFCB-C8FF-4682-811E-F73C0A6BCBB0}" type="presParOf" srcId="{B0EA8ADD-7AD1-4A4F-9779-5AB85731C375}" destId="{FBC0E575-A4DA-422D-9526-0377AEE21E5C}"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85D9071-E2C5-4225-8D4F-2A58FC93BFF3}" type="doc">
      <dgm:prSet loTypeId="urn:microsoft.com/office/officeart/2005/8/layout/vProcess5" loCatId="process" qsTypeId="urn:microsoft.com/office/officeart/2005/8/quickstyle/simple2" qsCatId="simple" csTypeId="urn:microsoft.com/office/officeart/2005/8/colors/colorful2" csCatId="colorful" phldr="1"/>
      <dgm:spPr/>
      <dgm:t>
        <a:bodyPr/>
        <a:lstStyle/>
        <a:p>
          <a:endParaRPr lang="en-US"/>
        </a:p>
      </dgm:t>
    </dgm:pt>
    <dgm:pt modelId="{4E57A238-4A85-4667-B26C-D106D6D86948}">
      <dgm:prSet/>
      <dgm:spPr/>
      <dgm:t>
        <a:bodyPr/>
        <a:lstStyle/>
        <a:p>
          <a:pPr>
            <a:lnSpc>
              <a:spcPct val="100000"/>
            </a:lnSpc>
          </a:pPr>
          <a:r>
            <a:rPr lang="he-IL" dirty="0"/>
            <a:t>ברוך אתה ה' </a:t>
          </a:r>
          <a:r>
            <a:rPr lang="he-IL" dirty="0" err="1"/>
            <a:t>אלוקנו</a:t>
          </a:r>
          <a:r>
            <a:rPr lang="he-IL" dirty="0"/>
            <a:t> מלך העולם אשר קידשנו במצוותיו וציוונו להדליק נר חנוכה </a:t>
          </a:r>
          <a:endParaRPr lang="en-US" dirty="0"/>
        </a:p>
      </dgm:t>
    </dgm:pt>
    <dgm:pt modelId="{F2C96B1A-0711-4B65-92A9-1B12D9E2F71D}" type="parTrans" cxnId="{459CEF07-3D40-4531-85D2-F714C789B402}">
      <dgm:prSet/>
      <dgm:spPr/>
      <dgm:t>
        <a:bodyPr/>
        <a:lstStyle/>
        <a:p>
          <a:endParaRPr lang="en-US"/>
        </a:p>
      </dgm:t>
    </dgm:pt>
    <dgm:pt modelId="{E6AB988A-7397-4761-83F0-D7B166F52D91}" type="sibTrans" cxnId="{459CEF07-3D40-4531-85D2-F714C789B402}">
      <dgm:prSet/>
      <dgm:spPr/>
      <dgm:t>
        <a:bodyPr/>
        <a:lstStyle/>
        <a:p>
          <a:endParaRPr lang="en-US"/>
        </a:p>
      </dgm:t>
    </dgm:pt>
    <dgm:pt modelId="{600B0AE6-CAD6-4673-B861-2737279DAF09}">
      <dgm:prSet/>
      <dgm:spPr/>
      <dgm:t>
        <a:bodyPr/>
        <a:lstStyle/>
        <a:p>
          <a:pPr>
            <a:lnSpc>
              <a:spcPct val="100000"/>
            </a:lnSpc>
          </a:pPr>
          <a:r>
            <a:rPr lang="he-IL"/>
            <a:t>ברוך אתה ה' אלוקנו מלך העולם שעשה ניסים לאבותנו ביים ההם בזמן הזה </a:t>
          </a:r>
          <a:endParaRPr lang="en-US"/>
        </a:p>
      </dgm:t>
    </dgm:pt>
    <dgm:pt modelId="{B2F0F1CB-6B5D-4B9B-9581-CF400C32B26D}" type="parTrans" cxnId="{2F26C161-2F60-46C2-9C0B-137E722D7913}">
      <dgm:prSet/>
      <dgm:spPr/>
      <dgm:t>
        <a:bodyPr/>
        <a:lstStyle/>
        <a:p>
          <a:endParaRPr lang="en-US"/>
        </a:p>
      </dgm:t>
    </dgm:pt>
    <dgm:pt modelId="{E2984CD7-C7C9-413B-932D-BE147B2DD7E1}" type="sibTrans" cxnId="{2F26C161-2F60-46C2-9C0B-137E722D7913}">
      <dgm:prSet/>
      <dgm:spPr/>
      <dgm:t>
        <a:bodyPr/>
        <a:lstStyle/>
        <a:p>
          <a:endParaRPr lang="en-US"/>
        </a:p>
      </dgm:t>
    </dgm:pt>
    <dgm:pt modelId="{B0EA8ADD-7AD1-4A4F-9779-5AB85731C375}" type="pres">
      <dgm:prSet presAssocID="{985D9071-E2C5-4225-8D4F-2A58FC93BFF3}" presName="outerComposite" presStyleCnt="0">
        <dgm:presLayoutVars>
          <dgm:chMax val="5"/>
          <dgm:dir/>
          <dgm:resizeHandles val="exact"/>
        </dgm:presLayoutVars>
      </dgm:prSet>
      <dgm:spPr/>
    </dgm:pt>
    <dgm:pt modelId="{76C39D0C-D392-4837-B6CD-85000FC90373}" type="pres">
      <dgm:prSet presAssocID="{985D9071-E2C5-4225-8D4F-2A58FC93BFF3}" presName="dummyMaxCanvas" presStyleCnt="0">
        <dgm:presLayoutVars/>
      </dgm:prSet>
      <dgm:spPr/>
    </dgm:pt>
    <dgm:pt modelId="{3F211509-3A2B-4B2C-99F4-50FB52C596B3}" type="pres">
      <dgm:prSet presAssocID="{985D9071-E2C5-4225-8D4F-2A58FC93BFF3}" presName="TwoNodes_1" presStyleLbl="node1" presStyleIdx="0" presStyleCnt="2">
        <dgm:presLayoutVars>
          <dgm:bulletEnabled val="1"/>
        </dgm:presLayoutVars>
      </dgm:prSet>
      <dgm:spPr/>
    </dgm:pt>
    <dgm:pt modelId="{503CBC63-24BA-4C88-9091-A2A0993ABD2C}" type="pres">
      <dgm:prSet presAssocID="{985D9071-E2C5-4225-8D4F-2A58FC93BFF3}" presName="TwoNodes_2" presStyleLbl="node1" presStyleIdx="1" presStyleCnt="2">
        <dgm:presLayoutVars>
          <dgm:bulletEnabled val="1"/>
        </dgm:presLayoutVars>
      </dgm:prSet>
      <dgm:spPr/>
    </dgm:pt>
    <dgm:pt modelId="{7EEE6F07-EE67-480D-ACD9-8A669C175C25}" type="pres">
      <dgm:prSet presAssocID="{985D9071-E2C5-4225-8D4F-2A58FC93BFF3}" presName="TwoConn_1-2" presStyleLbl="fgAccFollowNode1" presStyleIdx="0" presStyleCnt="1">
        <dgm:presLayoutVars>
          <dgm:bulletEnabled val="1"/>
        </dgm:presLayoutVars>
      </dgm:prSet>
      <dgm:spPr/>
    </dgm:pt>
    <dgm:pt modelId="{00917FF7-FD6B-4C74-94D2-104A2C686CDA}" type="pres">
      <dgm:prSet presAssocID="{985D9071-E2C5-4225-8D4F-2A58FC93BFF3}" presName="TwoNodes_1_text" presStyleLbl="node1" presStyleIdx="1" presStyleCnt="2">
        <dgm:presLayoutVars>
          <dgm:bulletEnabled val="1"/>
        </dgm:presLayoutVars>
      </dgm:prSet>
      <dgm:spPr/>
    </dgm:pt>
    <dgm:pt modelId="{39395550-7B20-438C-92A4-D2A8F0FA1313}" type="pres">
      <dgm:prSet presAssocID="{985D9071-E2C5-4225-8D4F-2A58FC93BFF3}" presName="TwoNodes_2_text" presStyleLbl="node1" presStyleIdx="1" presStyleCnt="2">
        <dgm:presLayoutVars>
          <dgm:bulletEnabled val="1"/>
        </dgm:presLayoutVars>
      </dgm:prSet>
      <dgm:spPr/>
    </dgm:pt>
  </dgm:ptLst>
  <dgm:cxnLst>
    <dgm:cxn modelId="{459CEF07-3D40-4531-85D2-F714C789B402}" srcId="{985D9071-E2C5-4225-8D4F-2A58FC93BFF3}" destId="{4E57A238-4A85-4667-B26C-D106D6D86948}" srcOrd="0" destOrd="0" parTransId="{F2C96B1A-0711-4B65-92A9-1B12D9E2F71D}" sibTransId="{E6AB988A-7397-4761-83F0-D7B166F52D91}"/>
    <dgm:cxn modelId="{6D220818-51BD-4646-A851-6D65D32899E1}" type="presOf" srcId="{600B0AE6-CAD6-4673-B861-2737279DAF09}" destId="{503CBC63-24BA-4C88-9091-A2A0993ABD2C}" srcOrd="0" destOrd="0" presId="urn:microsoft.com/office/officeart/2005/8/layout/vProcess5"/>
    <dgm:cxn modelId="{05EBC01A-4C66-495B-8817-9E89CE8E2568}" type="presOf" srcId="{985D9071-E2C5-4225-8D4F-2A58FC93BFF3}" destId="{B0EA8ADD-7AD1-4A4F-9779-5AB85731C375}" srcOrd="0" destOrd="0" presId="urn:microsoft.com/office/officeart/2005/8/layout/vProcess5"/>
    <dgm:cxn modelId="{2F26C161-2F60-46C2-9C0B-137E722D7913}" srcId="{985D9071-E2C5-4225-8D4F-2A58FC93BFF3}" destId="{600B0AE6-CAD6-4673-B861-2737279DAF09}" srcOrd="1" destOrd="0" parTransId="{B2F0F1CB-6B5D-4B9B-9581-CF400C32B26D}" sibTransId="{E2984CD7-C7C9-413B-932D-BE147B2DD7E1}"/>
    <dgm:cxn modelId="{613B4689-7E6D-4475-8BFB-D639CFB5437D}" type="presOf" srcId="{600B0AE6-CAD6-4673-B861-2737279DAF09}" destId="{39395550-7B20-438C-92A4-D2A8F0FA1313}" srcOrd="1" destOrd="0" presId="urn:microsoft.com/office/officeart/2005/8/layout/vProcess5"/>
    <dgm:cxn modelId="{434CA99C-A91E-4471-ADEC-2E64ECBD3E68}" type="presOf" srcId="{E6AB988A-7397-4761-83F0-D7B166F52D91}" destId="{7EEE6F07-EE67-480D-ACD9-8A669C175C25}" srcOrd="0" destOrd="0" presId="urn:microsoft.com/office/officeart/2005/8/layout/vProcess5"/>
    <dgm:cxn modelId="{D44D0AA0-E9E7-4103-94FC-F7F553C6FF11}" type="presOf" srcId="{4E57A238-4A85-4667-B26C-D106D6D86948}" destId="{3F211509-3A2B-4B2C-99F4-50FB52C596B3}" srcOrd="0" destOrd="0" presId="urn:microsoft.com/office/officeart/2005/8/layout/vProcess5"/>
    <dgm:cxn modelId="{BDE8E3A6-C5DF-4BF2-BC32-BE05AEEB0859}" type="presOf" srcId="{4E57A238-4A85-4667-B26C-D106D6D86948}" destId="{00917FF7-FD6B-4C74-94D2-104A2C686CDA}" srcOrd="1" destOrd="0" presId="urn:microsoft.com/office/officeart/2005/8/layout/vProcess5"/>
    <dgm:cxn modelId="{D78503EB-E346-464A-8AD4-3129C1DF67CB}" type="presParOf" srcId="{B0EA8ADD-7AD1-4A4F-9779-5AB85731C375}" destId="{76C39D0C-D392-4837-B6CD-85000FC90373}" srcOrd="0" destOrd="0" presId="urn:microsoft.com/office/officeart/2005/8/layout/vProcess5"/>
    <dgm:cxn modelId="{F913BE30-1503-4461-8FCC-01EB033A0A2B}" type="presParOf" srcId="{B0EA8ADD-7AD1-4A4F-9779-5AB85731C375}" destId="{3F211509-3A2B-4B2C-99F4-50FB52C596B3}" srcOrd="1" destOrd="0" presId="urn:microsoft.com/office/officeart/2005/8/layout/vProcess5"/>
    <dgm:cxn modelId="{E3089F17-FAA5-41DE-A99E-0FF0BC2AAE1D}" type="presParOf" srcId="{B0EA8ADD-7AD1-4A4F-9779-5AB85731C375}" destId="{503CBC63-24BA-4C88-9091-A2A0993ABD2C}" srcOrd="2" destOrd="0" presId="urn:microsoft.com/office/officeart/2005/8/layout/vProcess5"/>
    <dgm:cxn modelId="{A925CAE1-67EF-4A3C-B118-E4734626CDF3}" type="presParOf" srcId="{B0EA8ADD-7AD1-4A4F-9779-5AB85731C375}" destId="{7EEE6F07-EE67-480D-ACD9-8A669C175C25}" srcOrd="3" destOrd="0" presId="urn:microsoft.com/office/officeart/2005/8/layout/vProcess5"/>
    <dgm:cxn modelId="{5D5BCEB4-5E4C-4DAA-B58F-F3409834C73E}" type="presParOf" srcId="{B0EA8ADD-7AD1-4A4F-9779-5AB85731C375}" destId="{00917FF7-FD6B-4C74-94D2-104A2C686CDA}" srcOrd="4" destOrd="0" presId="urn:microsoft.com/office/officeart/2005/8/layout/vProcess5"/>
    <dgm:cxn modelId="{5C38E1F5-E443-4E36-856F-827BBE0F89DA}" type="presParOf" srcId="{B0EA8ADD-7AD1-4A4F-9779-5AB85731C375}" destId="{39395550-7B20-438C-92A4-D2A8F0FA1313}" srcOrd="5"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7CD087-38AF-4AE5-A7EE-E9C03893C9E6}">
      <dsp:nvSpPr>
        <dsp:cNvPr id="0" name=""/>
        <dsp:cNvSpPr/>
      </dsp:nvSpPr>
      <dsp:spPr>
        <a:xfrm>
          <a:off x="0" y="0"/>
          <a:ext cx="9197339" cy="1084421"/>
        </a:xfrm>
        <a:prstGeom prst="roundRect">
          <a:avLst>
            <a:gd name="adj" fmla="val 10000"/>
          </a:avLst>
        </a:prstGeom>
        <a:solidFill>
          <a:schemeClr val="accent2">
            <a:hueOff val="0"/>
            <a:satOff val="0"/>
            <a:lumOff val="0"/>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100000"/>
            </a:lnSpc>
            <a:spcBef>
              <a:spcPct val="0"/>
            </a:spcBef>
            <a:spcAft>
              <a:spcPct val="35000"/>
            </a:spcAft>
            <a:buNone/>
          </a:pPr>
          <a:r>
            <a:rPr lang="he-IL" sz="2600" kern="1200" dirty="0"/>
            <a:t>ברוך אתה ה' </a:t>
          </a:r>
          <a:r>
            <a:rPr lang="he-IL" sz="2600" kern="1200" dirty="0" err="1"/>
            <a:t>אלוקנו</a:t>
          </a:r>
          <a:r>
            <a:rPr lang="he-IL" sz="2600" kern="1200" dirty="0"/>
            <a:t> מלך העולם אשר קידשנו במצוותיו וציוונו להדליק נר חנוכה </a:t>
          </a:r>
          <a:endParaRPr lang="en-US" sz="2600" kern="1200" dirty="0"/>
        </a:p>
      </dsp:txBody>
      <dsp:txXfrm>
        <a:off x="31762" y="31762"/>
        <a:ext cx="8027163" cy="1020897"/>
      </dsp:txXfrm>
    </dsp:sp>
    <dsp:sp modelId="{BB0FEFAB-0108-4BBF-A4AF-3DDCF4A68046}">
      <dsp:nvSpPr>
        <dsp:cNvPr id="0" name=""/>
        <dsp:cNvSpPr/>
      </dsp:nvSpPr>
      <dsp:spPr>
        <a:xfrm>
          <a:off x="811529" y="1265158"/>
          <a:ext cx="9197339" cy="1084421"/>
        </a:xfrm>
        <a:prstGeom prst="roundRect">
          <a:avLst>
            <a:gd name="adj" fmla="val 10000"/>
          </a:avLst>
        </a:prstGeom>
        <a:solidFill>
          <a:schemeClr val="accent2">
            <a:hueOff val="-4377215"/>
            <a:satOff val="-3950"/>
            <a:lumOff val="-881"/>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100000"/>
            </a:lnSpc>
            <a:spcBef>
              <a:spcPct val="0"/>
            </a:spcBef>
            <a:spcAft>
              <a:spcPct val="35000"/>
            </a:spcAft>
            <a:buNone/>
          </a:pPr>
          <a:r>
            <a:rPr lang="he-IL" sz="2600" kern="1200"/>
            <a:t>ברוך אתה ה' אלוקנו מלך העולם שעשה ניסים לאבותנו ביים ההם בזמן הזה </a:t>
          </a:r>
          <a:endParaRPr lang="en-US" sz="2600" kern="1200"/>
        </a:p>
      </dsp:txBody>
      <dsp:txXfrm>
        <a:off x="843291" y="1296920"/>
        <a:ext cx="7617411" cy="1020897"/>
      </dsp:txXfrm>
    </dsp:sp>
    <dsp:sp modelId="{A1BA8921-CDDD-4C05-BE7D-FC11717F9A70}">
      <dsp:nvSpPr>
        <dsp:cNvPr id="0" name=""/>
        <dsp:cNvSpPr/>
      </dsp:nvSpPr>
      <dsp:spPr>
        <a:xfrm>
          <a:off x="1623059" y="2530316"/>
          <a:ext cx="9197339" cy="1084421"/>
        </a:xfrm>
        <a:prstGeom prst="roundRect">
          <a:avLst>
            <a:gd name="adj" fmla="val 10000"/>
          </a:avLst>
        </a:prstGeom>
        <a:solidFill>
          <a:schemeClr val="accent2">
            <a:hueOff val="-8754431"/>
            <a:satOff val="-7900"/>
            <a:lumOff val="-1762"/>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100000"/>
            </a:lnSpc>
            <a:spcBef>
              <a:spcPct val="0"/>
            </a:spcBef>
            <a:spcAft>
              <a:spcPct val="35000"/>
            </a:spcAft>
            <a:buNone/>
          </a:pPr>
          <a:r>
            <a:rPr lang="he-IL" sz="2600" kern="1200"/>
            <a:t>ברוך אתה ה' אלוקנו מלך העולם דהחינו וקימנו והגיענו לזמן הזה . </a:t>
          </a:r>
          <a:endParaRPr lang="en-US" sz="2600" kern="1200"/>
        </a:p>
      </dsp:txBody>
      <dsp:txXfrm>
        <a:off x="1654821" y="2562078"/>
        <a:ext cx="7617411" cy="1020897"/>
      </dsp:txXfrm>
    </dsp:sp>
    <dsp:sp modelId="{EF43F24C-654C-4ED4-9C57-E0F876DEE11C}">
      <dsp:nvSpPr>
        <dsp:cNvPr id="0" name=""/>
        <dsp:cNvSpPr/>
      </dsp:nvSpPr>
      <dsp:spPr>
        <a:xfrm>
          <a:off x="8492465" y="822352"/>
          <a:ext cx="704873" cy="704873"/>
        </a:xfrm>
        <a:prstGeom prst="downArrow">
          <a:avLst>
            <a:gd name="adj1" fmla="val 55000"/>
            <a:gd name="adj2" fmla="val 45000"/>
          </a:avLst>
        </a:prstGeom>
        <a:solidFill>
          <a:schemeClr val="accent2">
            <a:tint val="40000"/>
            <a:alpha val="90000"/>
            <a:hueOff val="0"/>
            <a:satOff val="0"/>
            <a:lumOff val="0"/>
            <a:alphaOff val="0"/>
          </a:schemeClr>
        </a:solidFill>
        <a:ln w="15875"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8651061" y="822352"/>
        <a:ext cx="387681" cy="530417"/>
      </dsp:txXfrm>
    </dsp:sp>
    <dsp:sp modelId="{91182B9F-81F1-4035-AA36-6EB32AAF186F}">
      <dsp:nvSpPr>
        <dsp:cNvPr id="0" name=""/>
        <dsp:cNvSpPr/>
      </dsp:nvSpPr>
      <dsp:spPr>
        <a:xfrm>
          <a:off x="9303995" y="2080281"/>
          <a:ext cx="704873" cy="704873"/>
        </a:xfrm>
        <a:prstGeom prst="downArrow">
          <a:avLst>
            <a:gd name="adj1" fmla="val 55000"/>
            <a:gd name="adj2" fmla="val 45000"/>
          </a:avLst>
        </a:prstGeom>
        <a:solidFill>
          <a:schemeClr val="accent2">
            <a:tint val="40000"/>
            <a:alpha val="90000"/>
            <a:hueOff val="-9833447"/>
            <a:satOff val="-5766"/>
            <a:lumOff val="-718"/>
            <a:alphaOff val="0"/>
          </a:schemeClr>
        </a:solidFill>
        <a:ln w="15875" cap="rnd" cmpd="sng" algn="ctr">
          <a:solidFill>
            <a:schemeClr val="accent2">
              <a:tint val="40000"/>
              <a:alpha val="90000"/>
              <a:hueOff val="-9833447"/>
              <a:satOff val="-5766"/>
              <a:lumOff val="-71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9462591" y="2080281"/>
        <a:ext cx="387681" cy="5304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211509-3A2B-4B2C-99F4-50FB52C596B3}">
      <dsp:nvSpPr>
        <dsp:cNvPr id="0" name=""/>
        <dsp:cNvSpPr/>
      </dsp:nvSpPr>
      <dsp:spPr>
        <a:xfrm>
          <a:off x="0" y="0"/>
          <a:ext cx="9197339" cy="1626632"/>
        </a:xfrm>
        <a:prstGeom prst="roundRect">
          <a:avLst>
            <a:gd name="adj" fmla="val 10000"/>
          </a:avLst>
        </a:prstGeom>
        <a:solidFill>
          <a:schemeClr val="accent2">
            <a:hueOff val="0"/>
            <a:satOff val="0"/>
            <a:lumOff val="0"/>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100000"/>
            </a:lnSpc>
            <a:spcBef>
              <a:spcPct val="0"/>
            </a:spcBef>
            <a:spcAft>
              <a:spcPct val="35000"/>
            </a:spcAft>
            <a:buNone/>
          </a:pPr>
          <a:r>
            <a:rPr lang="he-IL" sz="3100" kern="1200" dirty="0"/>
            <a:t>ברוך אתה ה' </a:t>
          </a:r>
          <a:r>
            <a:rPr lang="he-IL" sz="3100" kern="1200" dirty="0" err="1"/>
            <a:t>אלוקנו</a:t>
          </a:r>
          <a:r>
            <a:rPr lang="he-IL" sz="3100" kern="1200" dirty="0"/>
            <a:t> מלך העולם אשר קידשנו במצוותיו וציוונו להדליק נר חנוכה </a:t>
          </a:r>
          <a:endParaRPr lang="en-US" sz="3100" kern="1200" dirty="0"/>
        </a:p>
      </dsp:txBody>
      <dsp:txXfrm>
        <a:off x="47642" y="47642"/>
        <a:ext cx="7516088" cy="1531348"/>
      </dsp:txXfrm>
    </dsp:sp>
    <dsp:sp modelId="{503CBC63-24BA-4C88-9091-A2A0993ABD2C}">
      <dsp:nvSpPr>
        <dsp:cNvPr id="0" name=""/>
        <dsp:cNvSpPr/>
      </dsp:nvSpPr>
      <dsp:spPr>
        <a:xfrm>
          <a:off x="1623059" y="1988105"/>
          <a:ext cx="9197339" cy="1626632"/>
        </a:xfrm>
        <a:prstGeom prst="roundRect">
          <a:avLst>
            <a:gd name="adj" fmla="val 10000"/>
          </a:avLst>
        </a:prstGeom>
        <a:solidFill>
          <a:schemeClr val="accent2">
            <a:hueOff val="-8754431"/>
            <a:satOff val="-7900"/>
            <a:lumOff val="-1762"/>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100000"/>
            </a:lnSpc>
            <a:spcBef>
              <a:spcPct val="0"/>
            </a:spcBef>
            <a:spcAft>
              <a:spcPct val="35000"/>
            </a:spcAft>
            <a:buNone/>
          </a:pPr>
          <a:r>
            <a:rPr lang="he-IL" sz="3100" kern="1200"/>
            <a:t>ברוך אתה ה' אלוקנו מלך העולם שעשה ניסים לאבותנו ביים ההם בזמן הזה </a:t>
          </a:r>
          <a:endParaRPr lang="en-US" sz="3100" kern="1200"/>
        </a:p>
      </dsp:txBody>
      <dsp:txXfrm>
        <a:off x="1670701" y="2035747"/>
        <a:ext cx="6421684" cy="1531348"/>
      </dsp:txXfrm>
    </dsp:sp>
    <dsp:sp modelId="{7EEE6F07-EE67-480D-ACD9-8A669C175C25}">
      <dsp:nvSpPr>
        <dsp:cNvPr id="0" name=""/>
        <dsp:cNvSpPr/>
      </dsp:nvSpPr>
      <dsp:spPr>
        <a:xfrm>
          <a:off x="8140028" y="1278713"/>
          <a:ext cx="1057310" cy="1057310"/>
        </a:xfrm>
        <a:prstGeom prst="downArrow">
          <a:avLst>
            <a:gd name="adj1" fmla="val 55000"/>
            <a:gd name="adj2" fmla="val 45000"/>
          </a:avLst>
        </a:prstGeom>
        <a:solidFill>
          <a:schemeClr val="accent2">
            <a:tint val="40000"/>
            <a:alpha val="90000"/>
            <a:hueOff val="0"/>
            <a:satOff val="0"/>
            <a:lumOff val="0"/>
            <a:alphaOff val="0"/>
          </a:schemeClr>
        </a:solidFill>
        <a:ln w="15875"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377923" y="1278713"/>
        <a:ext cx="581520" cy="795626"/>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249025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nchor="ct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35939611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38918264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33767170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8" name="Footer Placeholder 7"/>
          <p:cNvSpPr>
            <a:spLocks noGrp="1"/>
          </p:cNvSpPr>
          <p:nvPr>
            <p:ph type="ftr" sz="quarter" idx="11"/>
          </p:nvPr>
        </p:nvSpPr>
        <p:spPr/>
        <p:txBody>
          <a:bodyPr/>
          <a:lstStyle/>
          <a:p>
            <a:endParaRPr lang="he-IL"/>
          </a:p>
        </p:txBody>
      </p:sp>
      <p:sp>
        <p:nvSpPr>
          <p:cNvPr id="9" name="Slide Number Placeholder 8"/>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12865538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4" name="Footer Placeholder 3"/>
          <p:cNvSpPr>
            <a:spLocks noGrp="1"/>
          </p:cNvSpPr>
          <p:nvPr>
            <p:ph type="ftr" sz="quarter" idx="11"/>
          </p:nvPr>
        </p:nvSpPr>
        <p:spPr/>
        <p:txBody>
          <a:bodyPr/>
          <a:lstStyle/>
          <a:p>
            <a:endParaRPr lang="he-IL"/>
          </a:p>
        </p:txBody>
      </p:sp>
      <p:sp>
        <p:nvSpPr>
          <p:cNvPr id="5" name="Slide Number Placeholder 4"/>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36452032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3" name="Footer Placeholder 2"/>
          <p:cNvSpPr>
            <a:spLocks noGrp="1"/>
          </p:cNvSpPr>
          <p:nvPr>
            <p:ph type="ftr" sz="quarter" idx="11"/>
          </p:nvPr>
        </p:nvSpPr>
        <p:spPr/>
        <p:txBody>
          <a:bodyPr/>
          <a:lstStyle/>
          <a:p>
            <a:endParaRPr lang="he-IL"/>
          </a:p>
        </p:txBody>
      </p:sp>
      <p:sp>
        <p:nvSpPr>
          <p:cNvPr id="4" name="Slide Number Placeholder 3"/>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7681023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27323048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he-IL"/>
              <a:t>לחץ כדי לערוך סגנון כותרת של תבנית בסיס</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18634856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תמונה פנורמית עם כיתוב">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Date Placeholder 2"/>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4" name="Footer Placeholder 3"/>
          <p:cNvSpPr>
            <a:spLocks noGrp="1"/>
          </p:cNvSpPr>
          <p:nvPr>
            <p:ph type="ftr" sz="quarter" idx="11"/>
          </p:nvPr>
        </p:nvSpPr>
        <p:spPr/>
        <p:txBody>
          <a:bodyPr/>
          <a:lstStyle/>
          <a:p>
            <a:endParaRPr lang="he-IL"/>
          </a:p>
        </p:txBody>
      </p:sp>
      <p:sp>
        <p:nvSpPr>
          <p:cNvPr id="5" name="Slide Number Placeholder 4"/>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1196828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27274570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he-IL"/>
              <a:t>לחץ כדי לערוך סגנון כותרת של תבנית בסיס</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42082626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18149132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he-IL"/>
              <a:t>לחץ כדי לערוך סגנון כותרת של תבנית בסיס</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he-IL"/>
              <a:t>לחץ כדי לערוך סגנונות טקסט של תבנית בסיס</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9584198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he-IL"/>
              <a:t>לחץ כדי לערוך סגנון כותרת של תבנית בסיס</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he-IL"/>
              <a:t>לחץ כדי לערוך סגנונות טקסט של תבנית בסיס</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32008731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ncho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38128337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41311661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he-IL"/>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3466DA82-40FC-4138-B33A-DB2DD137634B}" type="slidenum">
              <a:rPr lang="he-IL" smtClean="0"/>
              <a:t>‹#›</a:t>
            </a:fld>
            <a:endParaRPr lang="he-IL"/>
          </a:p>
        </p:txBody>
      </p:sp>
    </p:spTree>
    <p:extLst>
      <p:ext uri="{BB962C8B-B14F-4D97-AF65-F5344CB8AC3E}">
        <p14:creationId xmlns:p14="http://schemas.microsoft.com/office/powerpoint/2010/main" val="56467515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1" eaLnBrk="1" latinLnBrk="0" hangingPunct="1">
        <a:spcBef>
          <a:spcPct val="0"/>
        </a:spcBef>
        <a:buNone/>
        <a:defRPr sz="3600" kern="1200" cap="all">
          <a:ln w="3175" cmpd="sng">
            <a:noFill/>
          </a:ln>
          <a:solidFill>
            <a:schemeClr val="tx1"/>
          </a:solidFill>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85750" indent="-285750" algn="r" defTabSz="457200" rtl="1"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r" defTabSz="457200" rtl="1"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r" defTabSz="457200" rtl="1"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tmp"/><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tmp"/><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tmp"/><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3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62362DE-7747-4D8B-99FA-8E36F0B15F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2D555AC5-9150-426D-A1CF-4F61923DB5B0}"/>
              </a:ext>
            </a:extLst>
          </p:cNvPr>
          <p:cNvSpPr>
            <a:spLocks noGrp="1"/>
          </p:cNvSpPr>
          <p:nvPr>
            <p:ph type="ctrTitle"/>
          </p:nvPr>
        </p:nvSpPr>
        <p:spPr>
          <a:xfrm>
            <a:off x="5135754" y="628617"/>
            <a:ext cx="6368858" cy="3028983"/>
          </a:xfrm>
        </p:spPr>
        <p:txBody>
          <a:bodyPr>
            <a:normAutofit/>
          </a:bodyPr>
          <a:lstStyle/>
          <a:p>
            <a:r>
              <a:rPr lang="he-IL" dirty="0"/>
              <a:t>חידון לכיתה ב חנוכה</a:t>
            </a:r>
            <a:br>
              <a:rPr lang="he-IL" dirty="0"/>
            </a:br>
            <a:r>
              <a:rPr lang="he-IL"/>
              <a:t>ערך הרב חנניה מלכה </a:t>
            </a:r>
            <a:br>
              <a:rPr lang="he-IL"/>
            </a:br>
            <a:r>
              <a:rPr lang="he-IL"/>
              <a:t>רב בית הספר</a:t>
            </a:r>
            <a:endParaRPr lang="he-IL" dirty="0"/>
          </a:p>
        </p:txBody>
      </p:sp>
      <p:pic>
        <p:nvPicPr>
          <p:cNvPr id="3" name="Picture 2" descr="דודי אמסלם 🇮🇱 on X: &quot;ב-48 השעות האחרונות פעלתי באופן אינטנסיבי, יחד עם  רה&quot;מ נתניהו, להקמתה של ממשלת החירום הלאומית. זהו צו השעה! אני שמח ומברך על  הקמתה, ובטוח שיחד נצא מחוזקים">
            <a:extLst>
              <a:ext uri="{FF2B5EF4-FFF2-40B4-BE49-F238E27FC236}">
                <a16:creationId xmlns:a16="http://schemas.microsoft.com/office/drawing/2014/main" id="{C8F3B7DA-A612-5D60-CBF1-93C52B61F1E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46633" y="1264416"/>
            <a:ext cx="4004489" cy="4004489"/>
          </a:xfrm>
          <a:prstGeom prst="rect">
            <a:avLst/>
          </a:prstGeom>
          <a:ln w="15875">
            <a:solidFill>
              <a:srgbClr val="FFFFFF">
                <a:alpha val="40000"/>
              </a:srgbClr>
            </a:solidFill>
          </a:ln>
          <a:effectLst>
            <a:innerShdw blurRad="57150" dist="38100" dir="14460000">
              <a:prstClr val="black">
                <a:alpha val="70000"/>
              </a:prstClr>
            </a:innerShdw>
          </a:effectLst>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25123E6E-F713-4254-A6BF-358CC8EC6C9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11" name="Straight Connector 10">
              <a:extLst>
                <a:ext uri="{FF2B5EF4-FFF2-40B4-BE49-F238E27FC236}">
                  <a16:creationId xmlns:a16="http://schemas.microsoft.com/office/drawing/2014/main" id="{2F690FE0-5412-4598-8AD6-769BB36E2CE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B4850BB6-6709-408E-BEFD-24DC5E3C296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4A03B410-983E-40D8-A4EA-2BB747CB003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12B92421-6A58-4A51-AB7D-B97EA85E303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9D092B0B-C6FB-4CDC-ABE8-5C817CAC697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4302106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ADDD09E-8094-4188-9090-C1C7840FE7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Snip Diagonal Corner Rectangle 24">
            <a:extLst>
              <a:ext uri="{FF2B5EF4-FFF2-40B4-BE49-F238E27FC236}">
                <a16:creationId xmlns:a16="http://schemas.microsoft.com/office/drawing/2014/main" id="{C58F6CE0-025D-40A5-AEF1-00954E3F98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000" y="620722"/>
            <a:ext cx="5136155" cy="5286838"/>
          </a:xfrm>
          <a:prstGeom prst="snip2DiagRect">
            <a:avLst>
              <a:gd name="adj1" fmla="val 9954"/>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descr="בית שני - היסטוריה עם תהילה">
            <a:extLst>
              <a:ext uri="{FF2B5EF4-FFF2-40B4-BE49-F238E27FC236}">
                <a16:creationId xmlns:a16="http://schemas.microsoft.com/office/drawing/2014/main" id="{C69686A9-0652-46BB-A4A6-A046C91B178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490" r="15098" b="1"/>
          <a:stretch/>
        </p:blipFill>
        <p:spPr bwMode="auto">
          <a:xfrm>
            <a:off x="797205" y="786117"/>
            <a:ext cx="4809744" cy="4956048"/>
          </a:xfrm>
          <a:custGeom>
            <a:avLst/>
            <a:gdLst/>
            <a:ahLst/>
            <a:cxnLst/>
            <a:rect l="l" t="t" r="r" b="b"/>
            <a:pathLst>
              <a:path w="4809744" h="4956048">
                <a:moveTo>
                  <a:pt x="478762" y="0"/>
                </a:moveTo>
                <a:lnTo>
                  <a:pt x="4809744" y="0"/>
                </a:lnTo>
                <a:lnTo>
                  <a:pt x="4809744" y="4477286"/>
                </a:lnTo>
                <a:lnTo>
                  <a:pt x="4330982" y="4956048"/>
                </a:lnTo>
                <a:lnTo>
                  <a:pt x="0" y="4956048"/>
                </a:lnTo>
                <a:lnTo>
                  <a:pt x="0" y="478762"/>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FC83D45D-A2F8-4D06-88C1-357228F548A0}"/>
              </a:ext>
            </a:extLst>
          </p:cNvPr>
          <p:cNvSpPr>
            <a:spLocks noGrp="1"/>
          </p:cNvSpPr>
          <p:nvPr>
            <p:ph idx="1"/>
          </p:nvPr>
        </p:nvSpPr>
        <p:spPr>
          <a:xfrm>
            <a:off x="6095998" y="685800"/>
            <a:ext cx="4819653" cy="3615267"/>
          </a:xfrm>
        </p:spPr>
        <p:txBody>
          <a:bodyPr>
            <a:normAutofit/>
          </a:bodyPr>
          <a:lstStyle/>
          <a:p>
            <a:pPr marL="0" indent="0">
              <a:buNone/>
            </a:pPr>
            <a:r>
              <a:rPr lang="he-IL" sz="4800" dirty="0"/>
              <a:t>מי מלך על היהודים בימי בית שני  ? </a:t>
            </a:r>
          </a:p>
          <a:p>
            <a:pPr marL="0" indent="0">
              <a:buNone/>
            </a:pPr>
            <a:endParaRPr lang="he-IL" sz="4800" dirty="0"/>
          </a:p>
          <a:p>
            <a:pPr marL="0" indent="0">
              <a:buNone/>
            </a:pPr>
            <a:endParaRPr lang="he-IL" sz="1800" dirty="0"/>
          </a:p>
        </p:txBody>
      </p:sp>
      <p:grpSp>
        <p:nvGrpSpPr>
          <p:cNvPr id="75" name="Group 74">
            <a:extLst>
              <a:ext uri="{FF2B5EF4-FFF2-40B4-BE49-F238E27FC236}">
                <a16:creationId xmlns:a16="http://schemas.microsoft.com/office/drawing/2014/main" id="{D8025A22-9C86-4108-A289-BD5650A8EAE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59A3623F-EF59-4F0B-9030-79CB7F9950E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9EBD0F53-A43D-414A-8653-E9F1D361034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908661C0-6128-4F64-8EDF-2D73D5F4764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C8AFEF08-AFBA-4125-B170-D3EB3E11DB6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AA0E13BF-B4CA-4B20-A5DD-50ABBAEC7BB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0796905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ADDD09E-8094-4188-9090-C1C7840FE7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כותרת 1">
            <a:extLst>
              <a:ext uri="{FF2B5EF4-FFF2-40B4-BE49-F238E27FC236}">
                <a16:creationId xmlns:a16="http://schemas.microsoft.com/office/drawing/2014/main" id="{C0265326-B598-44CC-AEFF-3CE24D9ECA5B}"/>
              </a:ext>
            </a:extLst>
          </p:cNvPr>
          <p:cNvSpPr>
            <a:spLocks noGrp="1"/>
          </p:cNvSpPr>
          <p:nvPr>
            <p:ph type="title"/>
          </p:nvPr>
        </p:nvSpPr>
        <p:spPr>
          <a:xfrm>
            <a:off x="6084114" y="4487332"/>
            <a:ext cx="4205003" cy="1507067"/>
          </a:xfrm>
        </p:spPr>
        <p:txBody>
          <a:bodyPr>
            <a:normAutofit/>
          </a:bodyPr>
          <a:lstStyle/>
          <a:p>
            <a:endParaRPr lang="he-IL" sz="3200" dirty="0"/>
          </a:p>
        </p:txBody>
      </p:sp>
      <p:sp>
        <p:nvSpPr>
          <p:cNvPr id="73" name="Snip Diagonal Corner Rectangle 24">
            <a:extLst>
              <a:ext uri="{FF2B5EF4-FFF2-40B4-BE49-F238E27FC236}">
                <a16:creationId xmlns:a16="http://schemas.microsoft.com/office/drawing/2014/main" id="{C58F6CE0-025D-40A5-AEF1-00954E3F98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000" y="620722"/>
            <a:ext cx="5136155" cy="5286838"/>
          </a:xfrm>
          <a:prstGeom prst="snip2DiagRect">
            <a:avLst>
              <a:gd name="adj1" fmla="val 9954"/>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50" name="Picture 2" descr="מי אתם היוונים? מי אתה אנטיוכוס?">
            <a:extLst>
              <a:ext uri="{FF2B5EF4-FFF2-40B4-BE49-F238E27FC236}">
                <a16:creationId xmlns:a16="http://schemas.microsoft.com/office/drawing/2014/main" id="{1E7BBB74-8332-4DED-BF70-40145AB8484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431" r="503" b="2"/>
          <a:stretch/>
        </p:blipFill>
        <p:spPr bwMode="auto">
          <a:xfrm>
            <a:off x="797205" y="786117"/>
            <a:ext cx="4809744" cy="4956048"/>
          </a:xfrm>
          <a:custGeom>
            <a:avLst/>
            <a:gdLst/>
            <a:ahLst/>
            <a:cxnLst/>
            <a:rect l="l" t="t" r="r" b="b"/>
            <a:pathLst>
              <a:path w="4809744" h="4956048">
                <a:moveTo>
                  <a:pt x="478762" y="0"/>
                </a:moveTo>
                <a:lnTo>
                  <a:pt x="4809744" y="0"/>
                </a:lnTo>
                <a:lnTo>
                  <a:pt x="4809744" y="4477286"/>
                </a:lnTo>
                <a:lnTo>
                  <a:pt x="4330982" y="4956048"/>
                </a:lnTo>
                <a:lnTo>
                  <a:pt x="0" y="4956048"/>
                </a:lnTo>
                <a:lnTo>
                  <a:pt x="0" y="478762"/>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58D8E973-FEF2-4108-9969-45F4BFF7906B}"/>
              </a:ext>
            </a:extLst>
          </p:cNvPr>
          <p:cNvSpPr>
            <a:spLocks noGrp="1"/>
          </p:cNvSpPr>
          <p:nvPr>
            <p:ph idx="1"/>
          </p:nvPr>
        </p:nvSpPr>
        <p:spPr>
          <a:xfrm>
            <a:off x="6095998" y="685800"/>
            <a:ext cx="4819653" cy="3615267"/>
          </a:xfrm>
        </p:spPr>
        <p:txBody>
          <a:bodyPr>
            <a:normAutofit/>
          </a:bodyPr>
          <a:lstStyle/>
          <a:p>
            <a:pPr marL="0" indent="0">
              <a:buNone/>
            </a:pPr>
            <a:r>
              <a:rPr lang="he-IL" sz="5400" dirty="0" err="1"/>
              <a:t>אנטיוכוס</a:t>
            </a:r>
            <a:r>
              <a:rPr lang="he-IL" sz="5400" dirty="0"/>
              <a:t> היוני </a:t>
            </a:r>
          </a:p>
          <a:p>
            <a:pPr marL="0" indent="0">
              <a:buNone/>
            </a:pPr>
            <a:endParaRPr lang="he-IL" sz="1800" dirty="0"/>
          </a:p>
        </p:txBody>
      </p:sp>
      <p:grpSp>
        <p:nvGrpSpPr>
          <p:cNvPr id="75" name="Group 74">
            <a:extLst>
              <a:ext uri="{FF2B5EF4-FFF2-40B4-BE49-F238E27FC236}">
                <a16:creationId xmlns:a16="http://schemas.microsoft.com/office/drawing/2014/main" id="{D8025A22-9C86-4108-A289-BD5650A8EAE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59A3623F-EF59-4F0B-9030-79CB7F9950E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9EBD0F53-A43D-414A-8653-E9F1D361034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908661C0-6128-4F64-8EDF-2D73D5F4764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C8AFEF08-AFBA-4125-B170-D3EB3E11DB6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AA0E13BF-B4CA-4B20-A5DD-50ABBAEC7BB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1784396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ADDD09E-8094-4188-9090-C1C7840FE7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Snip Diagonal Corner Rectangle 24">
            <a:extLst>
              <a:ext uri="{FF2B5EF4-FFF2-40B4-BE49-F238E27FC236}">
                <a16:creationId xmlns:a16="http://schemas.microsoft.com/office/drawing/2014/main" id="{C58F6CE0-025D-40A5-AEF1-00954E3F98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000" y="620722"/>
            <a:ext cx="5136155" cy="5286838"/>
          </a:xfrm>
          <a:prstGeom prst="snip2DiagRect">
            <a:avLst>
              <a:gd name="adj1" fmla="val 9954"/>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עבודה A4 כולל חיתוכים גזרות אנטיוכוס 20 יחידות | עיר גנים - ציוד לגני ילדים">
            <a:extLst>
              <a:ext uri="{FF2B5EF4-FFF2-40B4-BE49-F238E27FC236}">
                <a16:creationId xmlns:a16="http://schemas.microsoft.com/office/drawing/2014/main" id="{703DEC19-D760-4F23-B4FA-7E531241C1D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52" r="1" b="1"/>
          <a:stretch/>
        </p:blipFill>
        <p:spPr bwMode="auto">
          <a:xfrm>
            <a:off x="797205" y="786117"/>
            <a:ext cx="4809744" cy="4956048"/>
          </a:xfrm>
          <a:custGeom>
            <a:avLst/>
            <a:gdLst/>
            <a:ahLst/>
            <a:cxnLst/>
            <a:rect l="l" t="t" r="r" b="b"/>
            <a:pathLst>
              <a:path w="4809744" h="4956048">
                <a:moveTo>
                  <a:pt x="478762" y="0"/>
                </a:moveTo>
                <a:lnTo>
                  <a:pt x="4809744" y="0"/>
                </a:lnTo>
                <a:lnTo>
                  <a:pt x="4809744" y="4477286"/>
                </a:lnTo>
                <a:lnTo>
                  <a:pt x="4330982" y="4956048"/>
                </a:lnTo>
                <a:lnTo>
                  <a:pt x="0" y="4956048"/>
                </a:lnTo>
                <a:lnTo>
                  <a:pt x="0" y="478762"/>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CBF7DD2A-8E14-4E33-8D77-BE4B694DF5F8}"/>
              </a:ext>
            </a:extLst>
          </p:cNvPr>
          <p:cNvSpPr>
            <a:spLocks noGrp="1"/>
          </p:cNvSpPr>
          <p:nvPr>
            <p:ph idx="1"/>
          </p:nvPr>
        </p:nvSpPr>
        <p:spPr>
          <a:xfrm>
            <a:off x="6095998" y="685800"/>
            <a:ext cx="4819653" cy="3615267"/>
          </a:xfrm>
        </p:spPr>
        <p:txBody>
          <a:bodyPr>
            <a:normAutofit/>
          </a:bodyPr>
          <a:lstStyle/>
          <a:p>
            <a:pPr marL="0" indent="0">
              <a:buNone/>
            </a:pPr>
            <a:r>
              <a:rPr lang="he-IL" sz="4800" dirty="0"/>
              <a:t>מה הגזרות שגזר </a:t>
            </a:r>
            <a:r>
              <a:rPr lang="he-IL" sz="4800" dirty="0" err="1"/>
              <a:t>אנטיוכוס</a:t>
            </a:r>
            <a:r>
              <a:rPr lang="he-IL" sz="4800" dirty="0"/>
              <a:t>? </a:t>
            </a:r>
          </a:p>
          <a:p>
            <a:pPr marL="0" indent="0">
              <a:buNone/>
            </a:pPr>
            <a:endParaRPr lang="he-IL" sz="1800" dirty="0"/>
          </a:p>
          <a:p>
            <a:pPr marL="0" indent="0">
              <a:buNone/>
            </a:pPr>
            <a:endParaRPr lang="he-IL" sz="1800" dirty="0"/>
          </a:p>
          <a:p>
            <a:pPr marL="0" indent="0">
              <a:buNone/>
            </a:pPr>
            <a:endParaRPr lang="he-IL" sz="1800" dirty="0"/>
          </a:p>
        </p:txBody>
      </p:sp>
      <p:grpSp>
        <p:nvGrpSpPr>
          <p:cNvPr id="75" name="Group 74">
            <a:extLst>
              <a:ext uri="{FF2B5EF4-FFF2-40B4-BE49-F238E27FC236}">
                <a16:creationId xmlns:a16="http://schemas.microsoft.com/office/drawing/2014/main" id="{D8025A22-9C86-4108-A289-BD5650A8EAE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59A3623F-EF59-4F0B-9030-79CB7F9950E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9EBD0F53-A43D-414A-8653-E9F1D361034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908661C0-6128-4F64-8EDF-2D73D5F4764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C8AFEF08-AFBA-4125-B170-D3EB3E11DB6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AA0E13BF-B4CA-4B20-A5DD-50ABBAEC7BB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4791114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6B199E71-5B75-49FD-A1A2-B7DA98321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Snip Diagonal Corner Rectangle 40">
            <a:extLst>
              <a:ext uri="{FF2B5EF4-FFF2-40B4-BE49-F238E27FC236}">
                <a16:creationId xmlns:a16="http://schemas.microsoft.com/office/drawing/2014/main" id="{7EB7416A-9432-4340-BECA-CDA3F2D4D8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000" y="620722"/>
            <a:ext cx="6556248" cy="5266944"/>
          </a:xfrm>
          <a:prstGeom prst="snip2DiagRect">
            <a:avLst>
              <a:gd name="adj1" fmla="val 11870"/>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a:extLst>
              <a:ext uri="{FF2B5EF4-FFF2-40B4-BE49-F238E27FC236}">
                <a16:creationId xmlns:a16="http://schemas.microsoft.com/office/drawing/2014/main" id="{744406D8-1CB6-48C6-A3C1-B7B2A96C148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684" r="12303"/>
          <a:stretch/>
        </p:blipFill>
        <p:spPr bwMode="auto">
          <a:xfrm>
            <a:off x="799073" y="786115"/>
            <a:ext cx="3311119" cy="2967046"/>
          </a:xfrm>
          <a:custGeom>
            <a:avLst/>
            <a:gdLst/>
            <a:ahLst/>
            <a:cxnLst/>
            <a:rect l="l" t="t" r="r" b="b"/>
            <a:pathLst>
              <a:path w="3311119" h="2967046">
                <a:moveTo>
                  <a:pt x="534609" y="0"/>
                </a:moveTo>
                <a:lnTo>
                  <a:pt x="3311119" y="0"/>
                </a:lnTo>
                <a:lnTo>
                  <a:pt x="3311119" y="2967046"/>
                </a:lnTo>
                <a:lnTo>
                  <a:pt x="0" y="2967046"/>
                </a:lnTo>
                <a:lnTo>
                  <a:pt x="0" y="534609"/>
                </a:lnTo>
                <a:close/>
              </a:path>
            </a:pathLst>
          </a:custGeom>
          <a:noFill/>
          <a:extLst>
            <a:ext uri="{909E8E84-426E-40DD-AFC4-6F175D3DCCD1}">
              <a14:hiddenFill xmlns:a14="http://schemas.microsoft.com/office/drawing/2010/main">
                <a:solidFill>
                  <a:srgbClr val="FFFFFF"/>
                </a:solidFill>
              </a14:hiddenFill>
            </a:ext>
          </a:extLst>
        </p:spPr>
      </p:pic>
      <p:pic>
        <p:nvPicPr>
          <p:cNvPr id="4104" name="Picture 8" descr="הקדמה: הלכות קידוש החודש של הרמב&quot;ם - מולטימדיה - וידאו">
            <a:extLst>
              <a:ext uri="{FF2B5EF4-FFF2-40B4-BE49-F238E27FC236}">
                <a16:creationId xmlns:a16="http://schemas.microsoft.com/office/drawing/2014/main" id="{300B2DD8-CDBD-4A20-80E8-8951FF0FF6C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400" r="1" b="1"/>
          <a:stretch/>
        </p:blipFill>
        <p:spPr bwMode="auto">
          <a:xfrm>
            <a:off x="4261002" y="786609"/>
            <a:ext cx="2783422" cy="1701655"/>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ברית מילה וזבד הבת | לקסיקון לתרבות ישראל | תרבות.il">
            <a:extLst>
              <a:ext uri="{FF2B5EF4-FFF2-40B4-BE49-F238E27FC236}">
                <a16:creationId xmlns:a16="http://schemas.microsoft.com/office/drawing/2014/main" id="{044EF88E-3E14-464B-A205-0D9BED814F0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5706"/>
          <a:stretch/>
        </p:blipFill>
        <p:spPr bwMode="auto">
          <a:xfrm>
            <a:off x="795897" y="3883046"/>
            <a:ext cx="3314293" cy="185912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הרב יצחק כהן - שמירת שבת - שבת המלכה - שכרו ועונשו של השומר והמחלל אותה! -  YouTube">
            <a:extLst>
              <a:ext uri="{FF2B5EF4-FFF2-40B4-BE49-F238E27FC236}">
                <a16:creationId xmlns:a16="http://schemas.microsoft.com/office/drawing/2014/main" id="{231EE668-226E-4E9B-89BD-C8D5526C46A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4737" r="8271" b="-1"/>
          <a:stretch/>
        </p:blipFill>
        <p:spPr bwMode="auto">
          <a:xfrm>
            <a:off x="4250406" y="2618147"/>
            <a:ext cx="2794018" cy="3124019"/>
          </a:xfrm>
          <a:custGeom>
            <a:avLst/>
            <a:gdLst/>
            <a:ahLst/>
            <a:cxnLst/>
            <a:rect l="l" t="t" r="r" b="b"/>
            <a:pathLst>
              <a:path w="2794018" h="3124019">
                <a:moveTo>
                  <a:pt x="0" y="0"/>
                </a:moveTo>
                <a:lnTo>
                  <a:pt x="2794018" y="0"/>
                </a:lnTo>
                <a:lnTo>
                  <a:pt x="2794018" y="2589410"/>
                </a:lnTo>
                <a:lnTo>
                  <a:pt x="2259409" y="3124019"/>
                </a:lnTo>
                <a:lnTo>
                  <a:pt x="0" y="312401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630ED351-FC5E-4E67-A326-0BFB47482D6A}"/>
              </a:ext>
            </a:extLst>
          </p:cNvPr>
          <p:cNvSpPr>
            <a:spLocks noGrp="1"/>
          </p:cNvSpPr>
          <p:nvPr>
            <p:ph idx="1"/>
          </p:nvPr>
        </p:nvSpPr>
        <p:spPr>
          <a:xfrm>
            <a:off x="7532710" y="1822449"/>
            <a:ext cx="3652361" cy="2922591"/>
          </a:xfrm>
        </p:spPr>
        <p:txBody>
          <a:bodyPr anchor="t">
            <a:normAutofit/>
          </a:bodyPr>
          <a:lstStyle/>
          <a:p>
            <a:pPr marL="0" indent="0">
              <a:buNone/>
            </a:pPr>
            <a:r>
              <a:rPr lang="he-IL" sz="4000" dirty="0"/>
              <a:t>שלא ישמרו שבת שלא ילמדו תורה שלא יעשו ברית מילה. </a:t>
            </a:r>
          </a:p>
          <a:p>
            <a:pPr marL="0" indent="0">
              <a:buNone/>
            </a:pPr>
            <a:endParaRPr lang="he-IL" sz="1400" dirty="0"/>
          </a:p>
        </p:txBody>
      </p:sp>
      <p:grpSp>
        <p:nvGrpSpPr>
          <p:cNvPr id="81" name="Group 80">
            <a:extLst>
              <a:ext uri="{FF2B5EF4-FFF2-40B4-BE49-F238E27FC236}">
                <a16:creationId xmlns:a16="http://schemas.microsoft.com/office/drawing/2014/main" id="{01D927EF-4EA2-4056-882B-CB84454E36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92292" y="3429000"/>
            <a:ext cx="1896535" cy="2218267"/>
            <a:chOff x="10292292" y="2963333"/>
            <a:chExt cx="1896535" cy="2218267"/>
          </a:xfrm>
        </p:grpSpPr>
        <p:cxnSp>
          <p:nvCxnSpPr>
            <p:cNvPr id="82" name="Straight Connector 81">
              <a:extLst>
                <a:ext uri="{FF2B5EF4-FFF2-40B4-BE49-F238E27FC236}">
                  <a16:creationId xmlns:a16="http://schemas.microsoft.com/office/drawing/2014/main" id="{DE98674C-3774-4C2D-BBAD-759875FCCAE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E8FBF186-3FEC-4002-9105-072484F2E7E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699485" y="3190344"/>
              <a:ext cx="1489342" cy="1489341"/>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4" name="Straight Connector 83">
              <a:extLst>
                <a:ext uri="{FF2B5EF4-FFF2-40B4-BE49-F238E27FC236}">
                  <a16:creationId xmlns:a16="http://schemas.microsoft.com/office/drawing/2014/main" id="{F1764ABB-65FC-4142-A18D-9213DCFCA89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47005BEB-313C-4F9A-AEF5-4E095D352E2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1DC54D9E-4215-47B1-8E57-1A7A80ECA81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8793746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9403C7F-76AE-4587-92A2-D4E41EBE68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52C8061E-9AF1-4F14-BCEA-8D75D66E1E1A}"/>
              </a:ext>
            </a:extLst>
          </p:cNvPr>
          <p:cNvSpPr>
            <a:spLocks noGrp="1"/>
          </p:cNvSpPr>
          <p:nvPr>
            <p:ph type="title"/>
          </p:nvPr>
        </p:nvSpPr>
        <p:spPr>
          <a:xfrm>
            <a:off x="3978579" y="4487332"/>
            <a:ext cx="5627158" cy="1507067"/>
          </a:xfrm>
        </p:spPr>
        <p:txBody>
          <a:bodyPr>
            <a:normAutofit/>
          </a:bodyPr>
          <a:lstStyle/>
          <a:p>
            <a:pPr>
              <a:lnSpc>
                <a:spcPct val="90000"/>
              </a:lnSpc>
            </a:pPr>
            <a:r>
              <a:rPr lang="he-IL" sz="3300"/>
              <a:t>מה העמיד אנטיוכוס בבית המקדש? </a:t>
            </a:r>
            <a:br>
              <a:rPr lang="he-IL" sz="3300"/>
            </a:br>
            <a:endParaRPr lang="he-IL" sz="3300"/>
          </a:p>
        </p:txBody>
      </p:sp>
      <p:pic>
        <p:nvPicPr>
          <p:cNvPr id="5122" name="Picture 2" descr="היכל">
            <a:extLst>
              <a:ext uri="{FF2B5EF4-FFF2-40B4-BE49-F238E27FC236}">
                <a16:creationId xmlns:a16="http://schemas.microsoft.com/office/drawing/2014/main" id="{D5C9EEBE-C561-4A2B-BA69-0B60AA7709D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0566" b="1"/>
          <a:stretch/>
        </p:blipFill>
        <p:spPr bwMode="auto">
          <a:xfrm>
            <a:off x="831" y="10"/>
            <a:ext cx="3502025" cy="6857990"/>
          </a:xfrm>
          <a:prstGeom prst="rect">
            <a:avLst/>
          </a:prstGeom>
          <a:noFill/>
          <a:effectLst>
            <a:innerShdw blurRad="57150" dist="38100" dir="14460000">
              <a:prstClr val="black">
                <a:alpha val="70000"/>
              </a:prstClr>
            </a:innerShdw>
          </a:effectLst>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3ADC0E25-712F-46D6-AAF9-C34789DD0B72}"/>
              </a:ext>
            </a:extLst>
          </p:cNvPr>
          <p:cNvSpPr>
            <a:spLocks noGrp="1"/>
          </p:cNvSpPr>
          <p:nvPr>
            <p:ph idx="1"/>
          </p:nvPr>
        </p:nvSpPr>
        <p:spPr>
          <a:xfrm>
            <a:off x="3884612" y="685800"/>
            <a:ext cx="6626072" cy="3615267"/>
          </a:xfrm>
        </p:spPr>
        <p:txBody>
          <a:bodyPr>
            <a:normAutofit/>
          </a:bodyPr>
          <a:lstStyle/>
          <a:p>
            <a:pPr marL="0" indent="0">
              <a:buNone/>
            </a:pPr>
            <a:r>
              <a:rPr lang="he-IL"/>
              <a:t>. </a:t>
            </a:r>
          </a:p>
          <a:p>
            <a:pPr marL="0" indent="0">
              <a:buNone/>
            </a:pPr>
            <a:endParaRPr lang="he-IL"/>
          </a:p>
        </p:txBody>
      </p:sp>
      <p:grpSp>
        <p:nvGrpSpPr>
          <p:cNvPr id="73" name="Group 72">
            <a:extLst>
              <a:ext uri="{FF2B5EF4-FFF2-40B4-BE49-F238E27FC236}">
                <a16:creationId xmlns:a16="http://schemas.microsoft.com/office/drawing/2014/main" id="{D6C71778-3DDA-4748-AEBB-2A4B750163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4" name="Straight Connector 73">
              <a:extLst>
                <a:ext uri="{FF2B5EF4-FFF2-40B4-BE49-F238E27FC236}">
                  <a16:creationId xmlns:a16="http://schemas.microsoft.com/office/drawing/2014/main" id="{BA1F5C7D-5183-424E-BD72-BBFC59C5A26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B848F76E-D8DE-4826-901B-4E4090240E5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FAE84420-E672-4A16-8384-42BDDC4A962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044D91EB-FA8D-4FD3-88F8-053F9962BD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756B711F-46BD-4789-926C-CF2F01F71D6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5309668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8" name="Picture 4" descr="אתר בית המקדש השני">
            <a:extLst>
              <a:ext uri="{FF2B5EF4-FFF2-40B4-BE49-F238E27FC236}">
                <a16:creationId xmlns:a16="http://schemas.microsoft.com/office/drawing/2014/main" id="{E29E04B3-56B0-4243-AA53-2057E7C537C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904"/>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26B76452-6D06-4B35-84CC-2B6458D0D2BB}"/>
              </a:ext>
            </a:extLst>
          </p:cNvPr>
          <p:cNvSpPr>
            <a:spLocks noGrp="1"/>
          </p:cNvSpPr>
          <p:nvPr>
            <p:ph idx="1"/>
          </p:nvPr>
        </p:nvSpPr>
        <p:spPr>
          <a:xfrm>
            <a:off x="7532710" y="1822449"/>
            <a:ext cx="3479419" cy="3070226"/>
          </a:xfrm>
        </p:spPr>
        <p:txBody>
          <a:bodyPr anchor="t">
            <a:normAutofit/>
          </a:bodyPr>
          <a:lstStyle/>
          <a:p>
            <a:pPr marL="0" indent="0">
              <a:buNone/>
            </a:pPr>
            <a:r>
              <a:rPr lang="he-IL" sz="4800" dirty="0"/>
              <a:t>הוא העמיד פסל בבית המקדש</a:t>
            </a:r>
          </a:p>
        </p:txBody>
      </p:sp>
      <p:grpSp>
        <p:nvGrpSpPr>
          <p:cNvPr id="77" name="Group 76">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8" name="Straight Connector 77">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140917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80" name="Rectangle 79">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2" name="Picture 4" descr="החשמונאים - בריינפופ ישראל">
            <a:extLst>
              <a:ext uri="{FF2B5EF4-FFF2-40B4-BE49-F238E27FC236}">
                <a16:creationId xmlns:a16="http://schemas.microsoft.com/office/drawing/2014/main" id="{A1462CEF-A4B7-46EE-8AEE-5B21AB145B8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66" r="4646" b="1"/>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D5DEEE61-0A3A-411E-945A-37BD99DEAF4C}"/>
              </a:ext>
            </a:extLst>
          </p:cNvPr>
          <p:cNvSpPr>
            <a:spLocks noGrp="1"/>
          </p:cNvSpPr>
          <p:nvPr>
            <p:ph idx="1"/>
          </p:nvPr>
        </p:nvSpPr>
        <p:spPr>
          <a:xfrm>
            <a:off x="7532710" y="1822449"/>
            <a:ext cx="3479419" cy="3070226"/>
          </a:xfrm>
        </p:spPr>
        <p:txBody>
          <a:bodyPr anchor="t">
            <a:normAutofit/>
          </a:bodyPr>
          <a:lstStyle/>
          <a:p>
            <a:pPr marL="0" indent="0">
              <a:buNone/>
            </a:pPr>
            <a:r>
              <a:rPr lang="he-IL" sz="4800" dirty="0"/>
              <a:t>כמה בנים היו למתתיהו ? </a:t>
            </a:r>
          </a:p>
          <a:p>
            <a:pPr marL="0" indent="0">
              <a:buNone/>
            </a:pPr>
            <a:endParaRPr lang="he-IL" sz="1400" dirty="0"/>
          </a:p>
        </p:txBody>
      </p:sp>
      <p:grpSp>
        <p:nvGrpSpPr>
          <p:cNvPr id="84" name="Group 83">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85" name="Straight Connector 84">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7" name="Straight Connector 86">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8" name="Straight Connector 87">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7444899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9403C7F-76AE-4587-92A2-D4E41EBE68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כותרת 1">
            <a:extLst>
              <a:ext uri="{FF2B5EF4-FFF2-40B4-BE49-F238E27FC236}">
                <a16:creationId xmlns:a16="http://schemas.microsoft.com/office/drawing/2014/main" id="{C6161CA9-D006-4489-A1A7-19441B9339B3}"/>
              </a:ext>
            </a:extLst>
          </p:cNvPr>
          <p:cNvSpPr>
            <a:spLocks noGrp="1"/>
          </p:cNvSpPr>
          <p:nvPr>
            <p:ph type="title"/>
          </p:nvPr>
        </p:nvSpPr>
        <p:spPr>
          <a:xfrm>
            <a:off x="3978579" y="4487332"/>
            <a:ext cx="5627158" cy="1507067"/>
          </a:xfrm>
        </p:spPr>
        <p:txBody>
          <a:bodyPr>
            <a:normAutofit/>
          </a:bodyPr>
          <a:lstStyle/>
          <a:p>
            <a:endParaRPr lang="he-IL" dirty="0"/>
          </a:p>
        </p:txBody>
      </p:sp>
      <p:pic>
        <p:nvPicPr>
          <p:cNvPr id="8194" name="Picture 2" descr="יהודה המכבי כוכב קולנוע | המולטי יקום של אלי אשד">
            <a:extLst>
              <a:ext uri="{FF2B5EF4-FFF2-40B4-BE49-F238E27FC236}">
                <a16:creationId xmlns:a16="http://schemas.microsoft.com/office/drawing/2014/main" id="{0B2BC237-F88F-4E47-81B1-0606112A593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279" r="13319" b="-1"/>
          <a:stretch/>
        </p:blipFill>
        <p:spPr bwMode="auto">
          <a:xfrm>
            <a:off x="831" y="10"/>
            <a:ext cx="3502025" cy="6857990"/>
          </a:xfrm>
          <a:prstGeom prst="rect">
            <a:avLst/>
          </a:prstGeom>
          <a:noFill/>
          <a:effectLst>
            <a:innerShdw blurRad="57150" dist="38100" dir="14460000">
              <a:prstClr val="black">
                <a:alpha val="70000"/>
              </a:prstClr>
            </a:innerShdw>
          </a:effectLst>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E267B6B1-C35B-4450-8F31-0D5627F1B393}"/>
              </a:ext>
            </a:extLst>
          </p:cNvPr>
          <p:cNvSpPr>
            <a:spLocks noGrp="1"/>
          </p:cNvSpPr>
          <p:nvPr>
            <p:ph idx="1"/>
          </p:nvPr>
        </p:nvSpPr>
        <p:spPr>
          <a:xfrm>
            <a:off x="3884612" y="685800"/>
            <a:ext cx="6626072" cy="3615267"/>
          </a:xfrm>
        </p:spPr>
        <p:txBody>
          <a:bodyPr>
            <a:normAutofit/>
          </a:bodyPr>
          <a:lstStyle/>
          <a:p>
            <a:pPr marL="0" indent="0">
              <a:buNone/>
            </a:pPr>
            <a:r>
              <a:rPr lang="he-IL" sz="9600" dirty="0"/>
              <a:t>5 בנים </a:t>
            </a:r>
          </a:p>
          <a:p>
            <a:pPr marL="0" indent="0">
              <a:buNone/>
            </a:pPr>
            <a:endParaRPr lang="he-IL" dirty="0"/>
          </a:p>
        </p:txBody>
      </p:sp>
      <p:grpSp>
        <p:nvGrpSpPr>
          <p:cNvPr id="73" name="Group 72">
            <a:extLst>
              <a:ext uri="{FF2B5EF4-FFF2-40B4-BE49-F238E27FC236}">
                <a16:creationId xmlns:a16="http://schemas.microsoft.com/office/drawing/2014/main" id="{D6C71778-3DDA-4748-AEBB-2A4B750163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4" name="Straight Connector 73">
              <a:extLst>
                <a:ext uri="{FF2B5EF4-FFF2-40B4-BE49-F238E27FC236}">
                  <a16:creationId xmlns:a16="http://schemas.microsoft.com/office/drawing/2014/main" id="{BA1F5C7D-5183-424E-BD72-BBFC59C5A26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B848F76E-D8DE-4826-901B-4E4090240E5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FAE84420-E672-4A16-8384-42BDDC4A962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044D91EB-FA8D-4FD3-88F8-053F9962BD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756B711F-46BD-4789-926C-CF2F01F71D6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6679780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9403C7F-76AE-4587-92A2-D4E41EBE68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18" name="Picture 2" descr="מלחמות החשמונאים - ימי יהודה המקבי (המכבי) - בצלאל בר-כוכבא">
            <a:extLst>
              <a:ext uri="{FF2B5EF4-FFF2-40B4-BE49-F238E27FC236}">
                <a16:creationId xmlns:a16="http://schemas.microsoft.com/office/drawing/2014/main" id="{E726F509-E30A-4E99-BE80-ED73D0AD2F5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773" r="26460" b="1"/>
          <a:stretch/>
        </p:blipFill>
        <p:spPr bwMode="auto">
          <a:xfrm>
            <a:off x="831" y="10"/>
            <a:ext cx="3502025" cy="6857990"/>
          </a:xfrm>
          <a:prstGeom prst="rect">
            <a:avLst/>
          </a:prstGeom>
          <a:noFill/>
          <a:effectLst>
            <a:innerShdw blurRad="57150" dist="38100" dir="14460000">
              <a:prstClr val="black">
                <a:alpha val="70000"/>
              </a:prstClr>
            </a:innerShdw>
          </a:effectLst>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42ED3D8C-3CB8-4A28-9A63-57F328C4009C}"/>
              </a:ext>
            </a:extLst>
          </p:cNvPr>
          <p:cNvSpPr>
            <a:spLocks noGrp="1"/>
          </p:cNvSpPr>
          <p:nvPr>
            <p:ph idx="1"/>
          </p:nvPr>
        </p:nvSpPr>
        <p:spPr>
          <a:xfrm>
            <a:off x="4054893" y="2271320"/>
            <a:ext cx="6626072" cy="3615267"/>
          </a:xfrm>
        </p:spPr>
        <p:txBody>
          <a:bodyPr>
            <a:normAutofit/>
          </a:bodyPr>
          <a:lstStyle/>
          <a:p>
            <a:pPr marL="0" indent="0">
              <a:buNone/>
            </a:pPr>
            <a:r>
              <a:rPr lang="he-IL" sz="7200" dirty="0"/>
              <a:t>בעזרת מי נצחו החשמונאים את היוונים? </a:t>
            </a:r>
          </a:p>
          <a:p>
            <a:pPr marL="0" indent="0">
              <a:buNone/>
            </a:pPr>
            <a:endParaRPr lang="he-IL" sz="7200" dirty="0"/>
          </a:p>
          <a:p>
            <a:pPr marL="0" indent="0">
              <a:buNone/>
            </a:pPr>
            <a:endParaRPr lang="he-IL" sz="7200" dirty="0"/>
          </a:p>
        </p:txBody>
      </p:sp>
      <p:grpSp>
        <p:nvGrpSpPr>
          <p:cNvPr id="73" name="Group 72">
            <a:extLst>
              <a:ext uri="{FF2B5EF4-FFF2-40B4-BE49-F238E27FC236}">
                <a16:creationId xmlns:a16="http://schemas.microsoft.com/office/drawing/2014/main" id="{D6C71778-3DDA-4748-AEBB-2A4B750163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4" name="Straight Connector 73">
              <a:extLst>
                <a:ext uri="{FF2B5EF4-FFF2-40B4-BE49-F238E27FC236}">
                  <a16:creationId xmlns:a16="http://schemas.microsoft.com/office/drawing/2014/main" id="{BA1F5C7D-5183-424E-BD72-BBFC59C5A26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B848F76E-D8DE-4826-901B-4E4090240E5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FAE84420-E672-4A16-8384-42BDDC4A962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044D91EB-FA8D-4FD3-88F8-053F9962BD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756B711F-46BD-4789-926C-CF2F01F71D6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41374806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CBEC666E-043C-4EA7-B3A5-55D2F52D57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EADC29F3-96F5-439A-971B-E225F2EF4BEE}"/>
              </a:ext>
            </a:extLst>
          </p:cNvPr>
          <p:cNvSpPr>
            <a:spLocks noGrp="1"/>
          </p:cNvSpPr>
          <p:nvPr>
            <p:ph type="title"/>
          </p:nvPr>
        </p:nvSpPr>
        <p:spPr>
          <a:xfrm>
            <a:off x="4661860" y="4487332"/>
            <a:ext cx="5627258" cy="1507067"/>
          </a:xfrm>
        </p:spPr>
        <p:txBody>
          <a:bodyPr>
            <a:normAutofit/>
          </a:bodyPr>
          <a:lstStyle/>
          <a:p>
            <a:endParaRPr lang="he-IL"/>
          </a:p>
        </p:txBody>
      </p:sp>
      <p:sp>
        <p:nvSpPr>
          <p:cNvPr id="75" name="Snip Diagonal Corner Rectangle 16">
            <a:extLst>
              <a:ext uri="{FF2B5EF4-FFF2-40B4-BE49-F238E27FC236}">
                <a16:creationId xmlns:a16="http://schemas.microsoft.com/office/drawing/2014/main" id="{D05C369B-0FDD-402D-9EE1-858137FB5D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001" y="620722"/>
            <a:ext cx="3670674" cy="5286838"/>
          </a:xfrm>
          <a:prstGeom prst="snip2DiagRect">
            <a:avLst>
              <a:gd name="adj1" fmla="val 11518"/>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44" name="Picture 4" descr="ליאור נרקיס בדואט עם שוקי: ברוך השם אני נושם - בחדרי חרדים">
            <a:extLst>
              <a:ext uri="{FF2B5EF4-FFF2-40B4-BE49-F238E27FC236}">
                <a16:creationId xmlns:a16="http://schemas.microsoft.com/office/drawing/2014/main" id="{12E261CA-2167-4E25-A922-60D87C657F3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168" r="9093" b="1"/>
          <a:stretch/>
        </p:blipFill>
        <p:spPr bwMode="auto">
          <a:xfrm>
            <a:off x="800558" y="786118"/>
            <a:ext cx="3337560" cy="2404227"/>
          </a:xfrm>
          <a:custGeom>
            <a:avLst/>
            <a:gdLst/>
            <a:ahLst/>
            <a:cxnLst/>
            <a:rect l="l" t="t" r="r" b="b"/>
            <a:pathLst>
              <a:path w="3337560" h="2404227">
                <a:moveTo>
                  <a:pt x="384420" y="0"/>
                </a:moveTo>
                <a:lnTo>
                  <a:pt x="3337560" y="0"/>
                </a:lnTo>
                <a:lnTo>
                  <a:pt x="3337560" y="2404227"/>
                </a:lnTo>
                <a:lnTo>
                  <a:pt x="0" y="2404227"/>
                </a:lnTo>
                <a:lnTo>
                  <a:pt x="0" y="384420"/>
                </a:lnTo>
                <a:close/>
              </a:path>
            </a:pathLst>
          </a:custGeom>
          <a:noFill/>
          <a:extLst>
            <a:ext uri="{909E8E84-426E-40DD-AFC4-6F175D3DCCD1}">
              <a14:hiddenFill xmlns:a14="http://schemas.microsoft.com/office/drawing/2010/main">
                <a:solidFill>
                  <a:srgbClr val="FFFFFF"/>
                </a:solidFill>
              </a14:hiddenFill>
            </a:ext>
          </a:extLst>
        </p:spPr>
      </p:pic>
      <p:pic>
        <p:nvPicPr>
          <p:cNvPr id="10242" name="Picture 2" descr="ליאור נרקיס &amp; SHUKY - ברוך ה' אני נושם - YouTube">
            <a:extLst>
              <a:ext uri="{FF2B5EF4-FFF2-40B4-BE49-F238E27FC236}">
                <a16:creationId xmlns:a16="http://schemas.microsoft.com/office/drawing/2014/main" id="{9A3FE878-FC3C-4F70-81B6-E5913B5DB10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902" r="13141" b="-3"/>
          <a:stretch/>
        </p:blipFill>
        <p:spPr bwMode="auto">
          <a:xfrm>
            <a:off x="800558" y="3344575"/>
            <a:ext cx="3337560" cy="2397590"/>
          </a:xfrm>
          <a:custGeom>
            <a:avLst/>
            <a:gdLst/>
            <a:ahLst/>
            <a:cxnLst/>
            <a:rect l="l" t="t" r="r" b="b"/>
            <a:pathLst>
              <a:path w="3337560" h="2397590">
                <a:moveTo>
                  <a:pt x="0" y="0"/>
                </a:moveTo>
                <a:lnTo>
                  <a:pt x="3337560" y="0"/>
                </a:lnTo>
                <a:lnTo>
                  <a:pt x="3337560" y="2013170"/>
                </a:lnTo>
                <a:lnTo>
                  <a:pt x="2953140" y="2397590"/>
                </a:lnTo>
                <a:lnTo>
                  <a:pt x="0" y="2397590"/>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67F0B1B6-FC60-4EE2-8F6F-4F2BE5F7B2C7}"/>
              </a:ext>
            </a:extLst>
          </p:cNvPr>
          <p:cNvSpPr>
            <a:spLocks noGrp="1"/>
          </p:cNvSpPr>
          <p:nvPr>
            <p:ph idx="1"/>
          </p:nvPr>
        </p:nvSpPr>
        <p:spPr>
          <a:xfrm>
            <a:off x="4661860" y="685800"/>
            <a:ext cx="6253792" cy="3615267"/>
          </a:xfrm>
        </p:spPr>
        <p:txBody>
          <a:bodyPr>
            <a:normAutofit/>
          </a:bodyPr>
          <a:lstStyle/>
          <a:p>
            <a:pPr marL="0" indent="0">
              <a:buNone/>
            </a:pPr>
            <a:r>
              <a:rPr lang="he-IL" sz="9600" dirty="0"/>
              <a:t>בעזרת ה' </a:t>
            </a:r>
          </a:p>
          <a:p>
            <a:pPr marL="0" indent="0">
              <a:buNone/>
            </a:pPr>
            <a:endParaRPr lang="he-IL" dirty="0"/>
          </a:p>
        </p:txBody>
      </p:sp>
      <p:grpSp>
        <p:nvGrpSpPr>
          <p:cNvPr id="77" name="Group 76">
            <a:extLst>
              <a:ext uri="{FF2B5EF4-FFF2-40B4-BE49-F238E27FC236}">
                <a16:creationId xmlns:a16="http://schemas.microsoft.com/office/drawing/2014/main" id="{ADDE2C3E-3205-470A-BD3C-E856A8E21F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8" name="Straight Connector 77">
              <a:extLst>
                <a:ext uri="{FF2B5EF4-FFF2-40B4-BE49-F238E27FC236}">
                  <a16:creationId xmlns:a16="http://schemas.microsoft.com/office/drawing/2014/main" id="{69FA431E-B32D-412B-8EE8-27BFACD9B96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7F1AC587-B106-44DD-92F0-2DCA0B700D5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CFFBA5D3-FE61-4D23-AB2F-EC12CE5A6C9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DA661ABF-E2D0-44E1-9762-393FF470A42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F0F6BF17-560A-4388-83EB-CD5FABE5DE5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2481790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11270" name="Rectangle 72">
            <a:extLst>
              <a:ext uri="{FF2B5EF4-FFF2-40B4-BE49-F238E27FC236}">
                <a16:creationId xmlns:a16="http://schemas.microsoft.com/office/drawing/2014/main" id="{321515B3-D7DF-4C4F-A467-0453818807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descr="חנוכת בית שני">
            <a:extLst>
              <a:ext uri="{FF2B5EF4-FFF2-40B4-BE49-F238E27FC236}">
                <a16:creationId xmlns:a16="http://schemas.microsoft.com/office/drawing/2014/main" id="{59D49CE3-B933-4089-81C8-991534554F4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7350" r="17246" b="1"/>
          <a:stretch/>
        </p:blipFill>
        <p:spPr bwMode="auto">
          <a:xfrm>
            <a:off x="831" y="10"/>
            <a:ext cx="3502025" cy="4206230"/>
          </a:xfrm>
          <a:prstGeom prst="rect">
            <a:avLst/>
          </a:prstGeom>
          <a:noFill/>
          <a:effectLst>
            <a:innerShdw blurRad="57150" dist="38100" dir="14460000">
              <a:prstClr val="black">
                <a:alpha val="70000"/>
              </a:prstClr>
            </a:innerShdw>
          </a:effectLst>
          <a:extLst>
            <a:ext uri="{909E8E84-426E-40DD-AFC4-6F175D3DCCD1}">
              <a14:hiddenFill xmlns:a14="http://schemas.microsoft.com/office/drawing/2010/main">
                <a:solidFill>
                  <a:srgbClr val="FFFFFF"/>
                </a:solidFill>
              </a14:hiddenFill>
            </a:ext>
          </a:extLst>
        </p:spPr>
      </p:pic>
      <p:pic>
        <p:nvPicPr>
          <p:cNvPr id="11268" name="Picture 4" descr="חנוכה">
            <a:extLst>
              <a:ext uri="{FF2B5EF4-FFF2-40B4-BE49-F238E27FC236}">
                <a16:creationId xmlns:a16="http://schemas.microsoft.com/office/drawing/2014/main" id="{F0A047F7-62B0-4D0C-A44E-91C92453D92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940" r="2" b="2"/>
          <a:stretch/>
        </p:blipFill>
        <p:spPr bwMode="auto">
          <a:xfrm>
            <a:off x="-2343" y="4206240"/>
            <a:ext cx="3505199" cy="2651760"/>
          </a:xfrm>
          <a:prstGeom prst="rect">
            <a:avLst/>
          </a:prstGeom>
          <a:noFill/>
          <a:effectLst>
            <a:innerShdw blurRad="57150" dist="38100" dir="14460000">
              <a:prstClr val="black">
                <a:alpha val="70000"/>
              </a:prstClr>
            </a:innerShdw>
          </a:effectLst>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3348B85B-0614-41DD-8BA9-9F41936897AC}"/>
              </a:ext>
            </a:extLst>
          </p:cNvPr>
          <p:cNvSpPr>
            <a:spLocks noGrp="1"/>
          </p:cNvSpPr>
          <p:nvPr>
            <p:ph idx="1"/>
          </p:nvPr>
        </p:nvSpPr>
        <p:spPr>
          <a:xfrm>
            <a:off x="3975650" y="1018646"/>
            <a:ext cx="6626072" cy="3615267"/>
          </a:xfrm>
        </p:spPr>
        <p:txBody>
          <a:bodyPr>
            <a:normAutofit/>
          </a:bodyPr>
          <a:lstStyle/>
          <a:p>
            <a:pPr marL="0" indent="0">
              <a:buNone/>
            </a:pPr>
            <a:r>
              <a:rPr lang="he-IL" sz="4800" dirty="0"/>
              <a:t>באיזה תאריך בנו החשמונאים מזבח חדש וחנכו אותו ? </a:t>
            </a:r>
          </a:p>
          <a:p>
            <a:pPr marL="0" indent="0">
              <a:buNone/>
            </a:pPr>
            <a:endParaRPr lang="he-IL" sz="4800" dirty="0"/>
          </a:p>
        </p:txBody>
      </p:sp>
      <p:grpSp>
        <p:nvGrpSpPr>
          <p:cNvPr id="11271" name="Group 74">
            <a:extLst>
              <a:ext uri="{FF2B5EF4-FFF2-40B4-BE49-F238E27FC236}">
                <a16:creationId xmlns:a16="http://schemas.microsoft.com/office/drawing/2014/main" id="{1D0D9B5C-0C7A-4DB1-BD34-5F267130C71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B9667085-F7BD-4A03-92CF-22ED6F2B46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272" name="Straight Connector 76">
              <a:extLst>
                <a:ext uri="{FF2B5EF4-FFF2-40B4-BE49-F238E27FC236}">
                  <a16:creationId xmlns:a16="http://schemas.microsoft.com/office/drawing/2014/main" id="{54411341-4997-4B9D-BB9B-4BF14574AC0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F868991E-A4D1-4796-86E1-C2DC1C97E99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CC468045-48FC-43D1-9CAC-BB8A5598B60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8E9FBD81-3F27-4C7D-8DEA-3E15112C50F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0815804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5FE2BC27-B900-460E-8635-B76712437CD1}"/>
              </a:ext>
            </a:extLst>
          </p:cNvPr>
          <p:cNvSpPr>
            <a:spLocks noGrp="1"/>
          </p:cNvSpPr>
          <p:nvPr>
            <p:ph idx="1"/>
          </p:nvPr>
        </p:nvSpPr>
        <p:spPr>
          <a:xfrm>
            <a:off x="684212" y="490491"/>
            <a:ext cx="7195828" cy="3477827"/>
          </a:xfrm>
        </p:spPr>
        <p:txBody>
          <a:bodyPr>
            <a:normAutofit/>
          </a:bodyPr>
          <a:lstStyle/>
          <a:p>
            <a:pPr marL="0" indent="0">
              <a:buNone/>
            </a:pPr>
            <a:r>
              <a:rPr lang="he-IL" sz="8800" dirty="0"/>
              <a:t>בכה בכסלו</a:t>
            </a:r>
          </a:p>
          <a:p>
            <a:pPr marL="0" indent="0">
              <a:buNone/>
            </a:pPr>
            <a:endParaRPr lang="he-IL" dirty="0"/>
          </a:p>
        </p:txBody>
      </p:sp>
      <p:pic>
        <p:nvPicPr>
          <p:cNvPr id="12290" name="Picture 2" descr="תשרי – &quot; ושוב נתחיל מחדש&quot;">
            <a:extLst>
              <a:ext uri="{FF2B5EF4-FFF2-40B4-BE49-F238E27FC236}">
                <a16:creationId xmlns:a16="http://schemas.microsoft.com/office/drawing/2014/main" id="{E48EE941-B847-42FA-A1E4-F2106D2BB9E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372108" y="3507101"/>
            <a:ext cx="9198019" cy="30424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34983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0B67FF32-C5C0-40B1-ABC3-92A38D0D1889}"/>
              </a:ext>
            </a:extLst>
          </p:cNvPr>
          <p:cNvSpPr>
            <a:spLocks noGrp="1"/>
          </p:cNvSpPr>
          <p:nvPr>
            <p:ph idx="1"/>
          </p:nvPr>
        </p:nvSpPr>
        <p:spPr>
          <a:xfrm>
            <a:off x="3112315" y="273661"/>
            <a:ext cx="7494864" cy="2469539"/>
          </a:xfrm>
        </p:spPr>
        <p:txBody>
          <a:bodyPr>
            <a:normAutofit/>
          </a:bodyPr>
          <a:lstStyle/>
          <a:p>
            <a:pPr marL="0" indent="0">
              <a:buNone/>
            </a:pPr>
            <a:r>
              <a:rPr lang="he-IL" sz="4400" dirty="0"/>
              <a:t>מה היה הנס עם השמן ?</a:t>
            </a:r>
          </a:p>
          <a:p>
            <a:pPr marL="0" indent="0">
              <a:buNone/>
            </a:pPr>
            <a:endParaRPr lang="he-IL" dirty="0"/>
          </a:p>
        </p:txBody>
      </p:sp>
      <p:pic>
        <p:nvPicPr>
          <p:cNvPr id="7" name="תמונה 6" descr="תמונה שמכילה שלט, חזית, ישיבה, לילה&#10;&#10;התיאור נוצר באופן אוטומטי">
            <a:extLst>
              <a:ext uri="{FF2B5EF4-FFF2-40B4-BE49-F238E27FC236}">
                <a16:creationId xmlns:a16="http://schemas.microsoft.com/office/drawing/2014/main" id="{CCAB5CB3-D0AD-438E-8E61-6DC0D28663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43662" y="1782879"/>
            <a:ext cx="4359018" cy="4663844"/>
          </a:xfrm>
          <a:prstGeom prst="rect">
            <a:avLst/>
          </a:prstGeom>
        </p:spPr>
      </p:pic>
    </p:spTree>
    <p:extLst>
      <p:ext uri="{BB962C8B-B14F-4D97-AF65-F5344CB8AC3E}">
        <p14:creationId xmlns:p14="http://schemas.microsoft.com/office/powerpoint/2010/main" val="29317527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96444EF4-5BA4-4391-BFE6-805E9E82B539}"/>
              </a:ext>
            </a:extLst>
          </p:cNvPr>
          <p:cNvSpPr>
            <a:spLocks noGrp="1"/>
          </p:cNvSpPr>
          <p:nvPr>
            <p:ph idx="1"/>
          </p:nvPr>
        </p:nvSpPr>
        <p:spPr>
          <a:xfrm>
            <a:off x="1959338" y="-396380"/>
            <a:ext cx="9625858" cy="3615267"/>
          </a:xfrm>
        </p:spPr>
        <p:txBody>
          <a:bodyPr>
            <a:normAutofit/>
          </a:bodyPr>
          <a:lstStyle/>
          <a:p>
            <a:pPr marL="0" indent="0">
              <a:buNone/>
            </a:pPr>
            <a:r>
              <a:rPr lang="he-IL" sz="3600"/>
              <a:t>במקום שיספיק ליום אחד הוא הספיק לשמונה ימים.</a:t>
            </a:r>
          </a:p>
          <a:p>
            <a:pPr marL="0" indent="0">
              <a:buNone/>
            </a:pPr>
            <a:endParaRPr lang="he-IL" sz="3600" dirty="0"/>
          </a:p>
        </p:txBody>
      </p:sp>
      <p:pic>
        <p:nvPicPr>
          <p:cNvPr id="5" name="תמונה 4" descr="תמונה שמכילה בקבוק, איש, חזית, שולחן&#10;&#10;התיאור נוצר באופן אוטומטי">
            <a:extLst>
              <a:ext uri="{FF2B5EF4-FFF2-40B4-BE49-F238E27FC236}">
                <a16:creationId xmlns:a16="http://schemas.microsoft.com/office/drawing/2014/main" id="{B856B064-C237-468A-B8F0-3214BB48C1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15412" y="1788758"/>
            <a:ext cx="9152413" cy="4587638"/>
          </a:xfrm>
          <a:prstGeom prst="rect">
            <a:avLst/>
          </a:prstGeom>
        </p:spPr>
      </p:pic>
    </p:spTree>
    <p:extLst>
      <p:ext uri="{BB962C8B-B14F-4D97-AF65-F5344CB8AC3E}">
        <p14:creationId xmlns:p14="http://schemas.microsoft.com/office/powerpoint/2010/main" val="37756086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F4E830A-06F9-4EAA-9E65-110CF2421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תמונה 4" descr="תמונה שמכילה שולחן, ישיבה, חזית, מואר&#10;&#10;התיאור נוצר באופן אוטומטי">
            <a:extLst>
              <a:ext uri="{FF2B5EF4-FFF2-40B4-BE49-F238E27FC236}">
                <a16:creationId xmlns:a16="http://schemas.microsoft.com/office/drawing/2014/main" id="{D3AB0810-234D-41C8-9169-9EFBCAF591EC}"/>
              </a:ext>
            </a:extLst>
          </p:cNvPr>
          <p:cNvPicPr>
            <a:picLocks noChangeAspect="1"/>
          </p:cNvPicPr>
          <p:nvPr/>
        </p:nvPicPr>
        <p:blipFill rotWithShape="1">
          <a:blip r:embed="rId2">
            <a:alphaModFix amt="25000"/>
            <a:extLst>
              <a:ext uri="{28A0092B-C50C-407E-A947-70E740481C1C}">
                <a14:useLocalDpi xmlns:a14="http://schemas.microsoft.com/office/drawing/2010/main" val="0"/>
              </a:ext>
            </a:extLst>
          </a:blip>
          <a:srcRect l="23128" r="15094"/>
          <a:stretch/>
        </p:blipFill>
        <p:spPr>
          <a:xfrm>
            <a:off x="-3176" y="447150"/>
            <a:ext cx="12191980" cy="6857990"/>
          </a:xfrm>
          <a:prstGeom prst="rect">
            <a:avLst/>
          </a:prstGeom>
        </p:spPr>
      </p:pic>
      <p:sp>
        <p:nvSpPr>
          <p:cNvPr id="3" name="מציין מיקום תוכן 2">
            <a:extLst>
              <a:ext uri="{FF2B5EF4-FFF2-40B4-BE49-F238E27FC236}">
                <a16:creationId xmlns:a16="http://schemas.microsoft.com/office/drawing/2014/main" id="{8C4DF629-0C27-47AD-B48F-4F14E410C77B}"/>
              </a:ext>
            </a:extLst>
          </p:cNvPr>
          <p:cNvSpPr>
            <a:spLocks noGrp="1"/>
          </p:cNvSpPr>
          <p:nvPr>
            <p:ph idx="1"/>
          </p:nvPr>
        </p:nvSpPr>
        <p:spPr>
          <a:xfrm>
            <a:off x="2309021" y="2137036"/>
            <a:ext cx="8534400" cy="3615267"/>
          </a:xfrm>
        </p:spPr>
        <p:txBody>
          <a:bodyPr>
            <a:normAutofit/>
          </a:bodyPr>
          <a:lstStyle/>
          <a:p>
            <a:pPr marL="0" indent="0" algn="ctr">
              <a:buNone/>
            </a:pPr>
            <a:r>
              <a:rPr lang="he-IL" sz="9600" dirty="0">
                <a:solidFill>
                  <a:schemeClr val="tx1"/>
                </a:solidFill>
              </a:rPr>
              <a:t>זכר למה מדליקים נרות ? </a:t>
            </a:r>
          </a:p>
          <a:p>
            <a:pPr marL="0" indent="0">
              <a:buNone/>
            </a:pPr>
            <a:endParaRPr lang="he-IL" dirty="0">
              <a:solidFill>
                <a:schemeClr val="tx1"/>
              </a:solidFill>
            </a:endParaRPr>
          </a:p>
        </p:txBody>
      </p:sp>
      <p:grpSp>
        <p:nvGrpSpPr>
          <p:cNvPr id="12" name="Group 11">
            <a:extLst>
              <a:ext uri="{FF2B5EF4-FFF2-40B4-BE49-F238E27FC236}">
                <a16:creationId xmlns:a16="http://schemas.microsoft.com/office/drawing/2014/main" id="{24B32265-D526-44B2-B82E-8977DFEFB4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13" name="Straight Connector 12">
              <a:extLst>
                <a:ext uri="{FF2B5EF4-FFF2-40B4-BE49-F238E27FC236}">
                  <a16:creationId xmlns:a16="http://schemas.microsoft.com/office/drawing/2014/main" id="{9A453D36-EF7F-403B-A9E0-553E1F0B3A9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3E7E8D9E-8474-4515-9EEB-0B46BE8EFAB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586A1812-CCD3-429E-AAAE-CC335A33F8E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ECB9509C-1B73-4063-8E69-E9024ACED1C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44BEF3D9-6561-4BA4-AD81-AC90EF33F6F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3578517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1EEDAC0-1930-4180-9A37-D5BA91C56054}"/>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0B2D5C1B-F634-4A55-BC39-731A91F4A51A}"/>
              </a:ext>
            </a:extLst>
          </p:cNvPr>
          <p:cNvSpPr>
            <a:spLocks noGrp="1"/>
          </p:cNvSpPr>
          <p:nvPr>
            <p:ph idx="1"/>
          </p:nvPr>
        </p:nvSpPr>
        <p:spPr>
          <a:xfrm>
            <a:off x="2409271" y="626368"/>
            <a:ext cx="8534400" cy="3615267"/>
          </a:xfrm>
        </p:spPr>
        <p:txBody>
          <a:bodyPr/>
          <a:lstStyle/>
          <a:p>
            <a:pPr marL="0" indent="0">
              <a:buNone/>
            </a:pPr>
            <a:r>
              <a:rPr lang="he-IL" sz="2800" dirty="0"/>
              <a:t>זכר לנס הגדול של פך השמן .</a:t>
            </a:r>
          </a:p>
          <a:p>
            <a:pPr marL="0" indent="0">
              <a:buNone/>
            </a:pPr>
            <a:endParaRPr lang="he-IL" dirty="0"/>
          </a:p>
        </p:txBody>
      </p:sp>
      <p:pic>
        <p:nvPicPr>
          <p:cNvPr id="4" name="תמונה 3" descr="תמונה שמכילה שלט, חזית, ישיבה, לילה&#10;&#10;התיאור נוצר באופן אוטומטי">
            <a:extLst>
              <a:ext uri="{FF2B5EF4-FFF2-40B4-BE49-F238E27FC236}">
                <a16:creationId xmlns:a16="http://schemas.microsoft.com/office/drawing/2014/main" id="{DF3981AF-4CF0-40BE-85D9-2369372C4C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6513" y="1220816"/>
            <a:ext cx="4359018" cy="4663844"/>
          </a:xfrm>
          <a:prstGeom prst="rect">
            <a:avLst/>
          </a:prstGeom>
        </p:spPr>
      </p:pic>
    </p:spTree>
    <p:extLst>
      <p:ext uri="{BB962C8B-B14F-4D97-AF65-F5344CB8AC3E}">
        <p14:creationId xmlns:p14="http://schemas.microsoft.com/office/powerpoint/2010/main" val="30447778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D0DD2FD8-B95A-433C-A729-7649FC59AF3F}"/>
              </a:ext>
            </a:extLst>
          </p:cNvPr>
          <p:cNvSpPr>
            <a:spLocks noGrp="1"/>
          </p:cNvSpPr>
          <p:nvPr>
            <p:ph idx="1"/>
          </p:nvPr>
        </p:nvSpPr>
        <p:spPr>
          <a:xfrm>
            <a:off x="1355332" y="526409"/>
            <a:ext cx="8534400" cy="3615267"/>
          </a:xfrm>
        </p:spPr>
        <p:txBody>
          <a:bodyPr/>
          <a:lstStyle/>
          <a:p>
            <a:pPr marL="0" indent="0">
              <a:buNone/>
            </a:pPr>
            <a:r>
              <a:rPr lang="he-IL" sz="3200" dirty="0"/>
              <a:t>מה מוסיפים בתפילת שמונה עשרה ובברכת המזון ?</a:t>
            </a:r>
          </a:p>
          <a:p>
            <a:pPr marL="0" indent="0">
              <a:buNone/>
            </a:pPr>
            <a:endParaRPr lang="he-IL" dirty="0"/>
          </a:p>
        </p:txBody>
      </p:sp>
      <p:pic>
        <p:nvPicPr>
          <p:cNvPr id="13314" name="Picture 2">
            <a:extLst>
              <a:ext uri="{FF2B5EF4-FFF2-40B4-BE49-F238E27FC236}">
                <a16:creationId xmlns:a16="http://schemas.microsoft.com/office/drawing/2014/main" id="{C28AC31D-A847-4BDE-9B3E-ADBB9CC476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81613" y="3145872"/>
            <a:ext cx="2292641" cy="2292641"/>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ברכת המזון כוונת הלב">
            <a:extLst>
              <a:ext uri="{FF2B5EF4-FFF2-40B4-BE49-F238E27FC236}">
                <a16:creationId xmlns:a16="http://schemas.microsoft.com/office/drawing/2014/main" id="{0459C2A5-7E48-45F0-999D-70BCFDC6DA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2847" y="3010211"/>
            <a:ext cx="1819275" cy="2514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1937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B7EB82BD-E6F1-410A-95BD-374381843FF5}"/>
              </a:ext>
            </a:extLst>
          </p:cNvPr>
          <p:cNvSpPr>
            <a:spLocks noGrp="1"/>
          </p:cNvSpPr>
          <p:nvPr>
            <p:ph idx="1"/>
          </p:nvPr>
        </p:nvSpPr>
        <p:spPr/>
        <p:txBody>
          <a:bodyPr/>
          <a:lstStyle/>
          <a:p>
            <a:pPr marL="0" indent="0">
              <a:buNone/>
            </a:pPr>
            <a:r>
              <a:rPr lang="he-IL" sz="4000" dirty="0"/>
              <a:t>תפילת על הניסים </a:t>
            </a:r>
          </a:p>
          <a:p>
            <a:pPr marL="0" indent="0">
              <a:buNone/>
            </a:pPr>
            <a:endParaRPr lang="he-IL" dirty="0"/>
          </a:p>
        </p:txBody>
      </p:sp>
      <p:pic>
        <p:nvPicPr>
          <p:cNvPr id="14338" name="Picture 2" descr="ללמוד עברית בקריאה ובשמיעה 777: בחנוכה אומרים את תפילת 'על הניסים' בהודיה  לה' שעזר לנו לנצח את אויבינו.">
            <a:extLst>
              <a:ext uri="{FF2B5EF4-FFF2-40B4-BE49-F238E27FC236}">
                <a16:creationId xmlns:a16="http://schemas.microsoft.com/office/drawing/2014/main" id="{2580AEFB-C194-4393-9E03-1AD5F56790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2" y="951146"/>
            <a:ext cx="3657600" cy="1247775"/>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על-הניסים">
            <a:extLst>
              <a:ext uri="{FF2B5EF4-FFF2-40B4-BE49-F238E27FC236}">
                <a16:creationId xmlns:a16="http://schemas.microsoft.com/office/drawing/2014/main" id="{8DC86000-91E3-4908-BAD5-5C331A3CE5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339" y="2690331"/>
            <a:ext cx="3832061" cy="24017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89442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0481F9CB-EA31-4FD3-B974-F34A226D72DA}"/>
              </a:ext>
            </a:extLst>
          </p:cNvPr>
          <p:cNvSpPr>
            <a:spLocks noGrp="1"/>
          </p:cNvSpPr>
          <p:nvPr>
            <p:ph idx="1"/>
          </p:nvPr>
        </p:nvSpPr>
        <p:spPr>
          <a:xfrm>
            <a:off x="2741612" y="453793"/>
            <a:ext cx="8534400" cy="3615267"/>
          </a:xfrm>
        </p:spPr>
        <p:txBody>
          <a:bodyPr>
            <a:normAutofit/>
          </a:bodyPr>
          <a:lstStyle/>
          <a:p>
            <a:pPr marL="0" indent="0">
              <a:buNone/>
            </a:pPr>
            <a:r>
              <a:rPr lang="he-IL" sz="3600" dirty="0"/>
              <a:t>על מה אנו מודים בתפילת על הניסים? </a:t>
            </a:r>
          </a:p>
          <a:p>
            <a:pPr marL="0" indent="0">
              <a:buNone/>
            </a:pPr>
            <a:endParaRPr lang="he-IL" sz="3600" dirty="0"/>
          </a:p>
        </p:txBody>
      </p:sp>
      <p:pic>
        <p:nvPicPr>
          <p:cNvPr id="15362" name="Picture 2" descr="הפולניה . פלייסמט תודה רבה באמת">
            <a:extLst>
              <a:ext uri="{FF2B5EF4-FFF2-40B4-BE49-F238E27FC236}">
                <a16:creationId xmlns:a16="http://schemas.microsoft.com/office/drawing/2014/main" id="{1D670292-F4A0-4C70-864E-BD9A82ED27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938" y="685800"/>
            <a:ext cx="2457450" cy="1857375"/>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מחפשת מתנה לחברה הכי טובה? התמונות היפות של Dalia be happy הן מתנה נפלאה!  תמונות יפות, משפטים יפים לחיים, מחשבות חיוביות, מתנה לחברה הכי טובה, מתנת  פרידה, מתנת סוף שנה, סטודיו בבנימינה,">
            <a:extLst>
              <a:ext uri="{FF2B5EF4-FFF2-40B4-BE49-F238E27FC236}">
                <a16:creationId xmlns:a16="http://schemas.microsoft.com/office/drawing/2014/main" id="{C711E6D2-7E89-4541-9A0A-44B367BBAF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6817" y="2806188"/>
            <a:ext cx="5005440" cy="3148298"/>
          </a:xfrm>
          <a:prstGeom prst="rect">
            <a:avLst/>
          </a:prstGeom>
          <a:noFill/>
          <a:extLst>
            <a:ext uri="{909E8E84-426E-40DD-AFC4-6F175D3DCCD1}">
              <a14:hiddenFill xmlns:a14="http://schemas.microsoft.com/office/drawing/2010/main">
                <a:solidFill>
                  <a:srgbClr val="FFFFFF"/>
                </a:solidFill>
              </a14:hiddenFill>
            </a:ext>
          </a:extLst>
        </p:spPr>
      </p:pic>
      <p:pic>
        <p:nvPicPr>
          <p:cNvPr id="15366" name="Picture 6" descr="מגנט תודה | מתנה | ברכה | מגנט למקרר | מגנט מעוצב | חתונה - צומי">
            <a:extLst>
              <a:ext uri="{FF2B5EF4-FFF2-40B4-BE49-F238E27FC236}">
                <a16:creationId xmlns:a16="http://schemas.microsoft.com/office/drawing/2014/main" id="{DC602511-F65E-447F-B6F7-9676A9DBE6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86549" y="2809306"/>
            <a:ext cx="3310113" cy="33846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69199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386" name="Picture 2" descr="מעטים מול רבים by מכללה תלפיות - Educational Games for Kids on TinyTap">
            <a:extLst>
              <a:ext uri="{FF2B5EF4-FFF2-40B4-BE49-F238E27FC236}">
                <a16:creationId xmlns:a16="http://schemas.microsoft.com/office/drawing/2014/main" id="{F9538DCA-310A-47A9-B3D3-96E0D5A06D0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5612" b="1"/>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01BC435F-1923-4139-AE84-E3BB295C7BCB}"/>
              </a:ext>
            </a:extLst>
          </p:cNvPr>
          <p:cNvSpPr>
            <a:spLocks noGrp="1"/>
          </p:cNvSpPr>
          <p:nvPr>
            <p:ph idx="1"/>
          </p:nvPr>
        </p:nvSpPr>
        <p:spPr>
          <a:xfrm>
            <a:off x="7532710" y="1822449"/>
            <a:ext cx="3479419" cy="3070226"/>
          </a:xfrm>
        </p:spPr>
        <p:txBody>
          <a:bodyPr anchor="t">
            <a:normAutofit/>
          </a:bodyPr>
          <a:lstStyle/>
          <a:p>
            <a:pPr marL="0" indent="0" algn="ctr">
              <a:buNone/>
            </a:pPr>
            <a:r>
              <a:rPr lang="he-IL" sz="6000" dirty="0"/>
              <a:t>על הניצחון מעטים מול רבים. </a:t>
            </a:r>
          </a:p>
          <a:p>
            <a:pPr marL="0" indent="0">
              <a:buNone/>
            </a:pPr>
            <a:endParaRPr lang="he-IL" sz="1400" dirty="0"/>
          </a:p>
        </p:txBody>
      </p:sp>
      <p:grpSp>
        <p:nvGrpSpPr>
          <p:cNvPr id="75" name="Group 74">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5793662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410" name="Picture 2" descr="היכנסו: סדר הדלקת נרות חנוכה - כולל שירי חנוכה | סידור תפילה">
            <a:extLst>
              <a:ext uri="{FF2B5EF4-FFF2-40B4-BE49-F238E27FC236}">
                <a16:creationId xmlns:a16="http://schemas.microsoft.com/office/drawing/2014/main" id="{5F6816E2-5120-4324-824D-4C084A7D2DC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433" r="2633"/>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1E0C8711-5EF1-46C4-960F-44FB99CEBD2B}"/>
              </a:ext>
            </a:extLst>
          </p:cNvPr>
          <p:cNvSpPr>
            <a:spLocks noGrp="1"/>
          </p:cNvSpPr>
          <p:nvPr>
            <p:ph idx="1"/>
          </p:nvPr>
        </p:nvSpPr>
        <p:spPr>
          <a:xfrm>
            <a:off x="7532710" y="1822449"/>
            <a:ext cx="3479419" cy="3070226"/>
          </a:xfrm>
        </p:spPr>
        <p:txBody>
          <a:bodyPr anchor="t">
            <a:normAutofit lnSpcReduction="10000"/>
          </a:bodyPr>
          <a:lstStyle/>
          <a:p>
            <a:pPr marL="0" indent="0">
              <a:buNone/>
            </a:pPr>
            <a:r>
              <a:rPr lang="he-IL" sz="4800" dirty="0"/>
              <a:t>מהו סדר הברכות בלילה הראשון? </a:t>
            </a:r>
          </a:p>
          <a:p>
            <a:pPr marL="0" indent="0">
              <a:buNone/>
            </a:pPr>
            <a:endParaRPr lang="he-IL" sz="4800" dirty="0"/>
          </a:p>
        </p:txBody>
      </p:sp>
      <p:grpSp>
        <p:nvGrpSpPr>
          <p:cNvPr id="75" name="Group 74">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2933137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B4B2F6-39A8-4106-ADE2-53AB075B67CA}"/>
              </a:ext>
            </a:extLst>
          </p:cNvPr>
          <p:cNvSpPr>
            <a:spLocks noGrp="1"/>
          </p:cNvSpPr>
          <p:nvPr>
            <p:ph type="title"/>
          </p:nvPr>
        </p:nvSpPr>
        <p:spPr>
          <a:xfrm>
            <a:off x="684212" y="4487332"/>
            <a:ext cx="8534400" cy="1507067"/>
          </a:xfrm>
        </p:spPr>
        <p:txBody>
          <a:bodyPr>
            <a:normAutofit/>
          </a:bodyPr>
          <a:lstStyle/>
          <a:p>
            <a:r>
              <a:rPr lang="he-IL" dirty="0"/>
              <a:t>בלילה הראשון מברכים 3 ברכות   </a:t>
            </a:r>
            <a:br>
              <a:rPr lang="he-IL" dirty="0"/>
            </a:br>
            <a:endParaRPr lang="he-IL"/>
          </a:p>
        </p:txBody>
      </p:sp>
      <p:graphicFrame>
        <p:nvGraphicFramePr>
          <p:cNvPr id="5" name="מציין מיקום תוכן 2">
            <a:extLst>
              <a:ext uri="{FF2B5EF4-FFF2-40B4-BE49-F238E27FC236}">
                <a16:creationId xmlns:a16="http://schemas.microsoft.com/office/drawing/2014/main" id="{E14E8867-F102-4CC2-B77F-F00703EBDF1D}"/>
              </a:ext>
            </a:extLst>
          </p:cNvPr>
          <p:cNvGraphicFramePr>
            <a:graphicFrameLocks noGrp="1"/>
          </p:cNvGraphicFramePr>
          <p:nvPr>
            <p:ph idx="1"/>
            <p:extLst>
              <p:ext uri="{D42A27DB-BD31-4B8C-83A1-F6EECF244321}">
                <p14:modId xmlns:p14="http://schemas.microsoft.com/office/powerpoint/2010/main" val="1305298347"/>
              </p:ext>
            </p:extLst>
          </p:nvPr>
        </p:nvGraphicFramePr>
        <p:xfrm>
          <a:off x="684212" y="685800"/>
          <a:ext cx="10820399" cy="36147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973763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434" name="Picture 2" descr="חנוכה שמח: אלו זמני ההדלקה של נר שמיני | מעריב">
            <a:extLst>
              <a:ext uri="{FF2B5EF4-FFF2-40B4-BE49-F238E27FC236}">
                <a16:creationId xmlns:a16="http://schemas.microsoft.com/office/drawing/2014/main" id="{BA93CCB9-A7AF-4581-B04F-327A25A5634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268"/>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D765B152-2243-4507-BD62-E8E203053D3B}"/>
              </a:ext>
            </a:extLst>
          </p:cNvPr>
          <p:cNvSpPr>
            <a:spLocks noGrp="1"/>
          </p:cNvSpPr>
          <p:nvPr>
            <p:ph idx="1"/>
          </p:nvPr>
        </p:nvSpPr>
        <p:spPr>
          <a:xfrm>
            <a:off x="7532710" y="1822449"/>
            <a:ext cx="3479419" cy="3070226"/>
          </a:xfrm>
        </p:spPr>
        <p:txBody>
          <a:bodyPr anchor="t">
            <a:normAutofit/>
          </a:bodyPr>
          <a:lstStyle/>
          <a:p>
            <a:pPr marL="0" indent="0">
              <a:buNone/>
            </a:pPr>
            <a:r>
              <a:rPr lang="he-IL" sz="4000" dirty="0"/>
              <a:t>מהו סדר הברכות בלילה השני?</a:t>
            </a:r>
          </a:p>
          <a:p>
            <a:pPr marL="0" indent="0">
              <a:buNone/>
            </a:pPr>
            <a:endParaRPr lang="he-IL" sz="1400" dirty="0"/>
          </a:p>
        </p:txBody>
      </p:sp>
      <p:grpSp>
        <p:nvGrpSpPr>
          <p:cNvPr id="75" name="Group 74">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5790068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B4B2F6-39A8-4106-ADE2-53AB075B67CA}"/>
              </a:ext>
            </a:extLst>
          </p:cNvPr>
          <p:cNvSpPr>
            <a:spLocks noGrp="1"/>
          </p:cNvSpPr>
          <p:nvPr>
            <p:ph type="title"/>
          </p:nvPr>
        </p:nvSpPr>
        <p:spPr>
          <a:xfrm>
            <a:off x="684212" y="4487332"/>
            <a:ext cx="8534400" cy="1507067"/>
          </a:xfrm>
        </p:spPr>
        <p:txBody>
          <a:bodyPr>
            <a:normAutofit/>
          </a:bodyPr>
          <a:lstStyle/>
          <a:p>
            <a:r>
              <a:rPr lang="he-IL" dirty="0"/>
              <a:t>בלילה השני מברכים 2 ברכות   </a:t>
            </a:r>
            <a:br>
              <a:rPr lang="he-IL" dirty="0"/>
            </a:br>
            <a:endParaRPr lang="he-IL" dirty="0"/>
          </a:p>
        </p:txBody>
      </p:sp>
      <p:graphicFrame>
        <p:nvGraphicFramePr>
          <p:cNvPr id="5" name="מציין מיקום תוכן 2">
            <a:extLst>
              <a:ext uri="{FF2B5EF4-FFF2-40B4-BE49-F238E27FC236}">
                <a16:creationId xmlns:a16="http://schemas.microsoft.com/office/drawing/2014/main" id="{E14E8867-F102-4CC2-B77F-F00703EBDF1D}"/>
              </a:ext>
            </a:extLst>
          </p:cNvPr>
          <p:cNvGraphicFramePr>
            <a:graphicFrameLocks noGrp="1"/>
          </p:cNvGraphicFramePr>
          <p:nvPr>
            <p:ph idx="1"/>
            <p:extLst>
              <p:ext uri="{D42A27DB-BD31-4B8C-83A1-F6EECF244321}">
                <p14:modId xmlns:p14="http://schemas.microsoft.com/office/powerpoint/2010/main" val="1451522966"/>
              </p:ext>
            </p:extLst>
          </p:nvPr>
        </p:nvGraphicFramePr>
        <p:xfrm>
          <a:off x="684212" y="685800"/>
          <a:ext cx="10820399" cy="36147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022960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458" name="Picture 2" descr="השמש בנר חנוכה | מכון התורה והארץ-'למעשה' אקטואליה הלכתית">
            <a:extLst>
              <a:ext uri="{FF2B5EF4-FFF2-40B4-BE49-F238E27FC236}">
                <a16:creationId xmlns:a16="http://schemas.microsoft.com/office/drawing/2014/main" id="{AB7489E7-ABF3-473A-95D0-005F9B43436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004" r="18312"/>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3CA51B4B-94B0-495F-B08C-B68071DBB5C0}"/>
              </a:ext>
            </a:extLst>
          </p:cNvPr>
          <p:cNvSpPr>
            <a:spLocks noGrp="1"/>
          </p:cNvSpPr>
          <p:nvPr>
            <p:ph idx="1"/>
          </p:nvPr>
        </p:nvSpPr>
        <p:spPr>
          <a:xfrm>
            <a:off x="7532710" y="1822449"/>
            <a:ext cx="3479419" cy="3070226"/>
          </a:xfrm>
        </p:spPr>
        <p:txBody>
          <a:bodyPr anchor="t">
            <a:normAutofit lnSpcReduction="10000"/>
          </a:bodyPr>
          <a:lstStyle/>
          <a:p>
            <a:pPr marL="0" indent="0">
              <a:buNone/>
            </a:pPr>
            <a:r>
              <a:rPr lang="he-IL" sz="4800" dirty="0"/>
              <a:t>מדוע מדליקים נר נוסף הנקרא שמש?</a:t>
            </a:r>
          </a:p>
          <a:p>
            <a:pPr marL="0" indent="0">
              <a:buNone/>
            </a:pPr>
            <a:endParaRPr lang="he-IL" sz="1400" dirty="0"/>
          </a:p>
        </p:txBody>
      </p:sp>
      <p:grpSp>
        <p:nvGrpSpPr>
          <p:cNvPr id="75" name="Group 74">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1116075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482" name="Picture 2" descr="בעולמם של חרדים: ואין לנו רשות להשתמש בהם">
            <a:extLst>
              <a:ext uri="{FF2B5EF4-FFF2-40B4-BE49-F238E27FC236}">
                <a16:creationId xmlns:a16="http://schemas.microsoft.com/office/drawing/2014/main" id="{CF6341EB-344A-43BC-98B4-768194D6BE8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014" r="2598" b="1"/>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7BCC4E1F-2BF6-4696-B08A-91586F8B20F7}"/>
              </a:ext>
            </a:extLst>
          </p:cNvPr>
          <p:cNvSpPr>
            <a:spLocks noGrp="1"/>
          </p:cNvSpPr>
          <p:nvPr>
            <p:ph idx="1"/>
          </p:nvPr>
        </p:nvSpPr>
        <p:spPr>
          <a:xfrm>
            <a:off x="7532710" y="1822449"/>
            <a:ext cx="3479419" cy="3070226"/>
          </a:xfrm>
        </p:spPr>
        <p:txBody>
          <a:bodyPr anchor="t">
            <a:normAutofit/>
          </a:bodyPr>
          <a:lstStyle/>
          <a:p>
            <a:pPr marL="0" indent="0">
              <a:buNone/>
            </a:pPr>
            <a:r>
              <a:rPr lang="he-IL" sz="4400" dirty="0"/>
              <a:t>כי אסור להשתמש לאור הנרות </a:t>
            </a:r>
          </a:p>
          <a:p>
            <a:pPr marL="0" indent="0">
              <a:buNone/>
            </a:pPr>
            <a:endParaRPr lang="he-IL" sz="1400" dirty="0"/>
          </a:p>
        </p:txBody>
      </p:sp>
      <p:grpSp>
        <p:nvGrpSpPr>
          <p:cNvPr id="75" name="Group 74">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2352440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C5E98802-62D3-4975-B230-DD0A85528C74}"/>
              </a:ext>
            </a:extLst>
          </p:cNvPr>
          <p:cNvSpPr>
            <a:spLocks noGrp="1"/>
          </p:cNvSpPr>
          <p:nvPr>
            <p:ph idx="1"/>
          </p:nvPr>
        </p:nvSpPr>
        <p:spPr>
          <a:xfrm>
            <a:off x="3340326" y="1115835"/>
            <a:ext cx="8534400" cy="3615267"/>
          </a:xfrm>
        </p:spPr>
        <p:txBody>
          <a:bodyPr>
            <a:normAutofit/>
          </a:bodyPr>
          <a:lstStyle/>
          <a:p>
            <a:pPr marL="0" indent="0">
              <a:buNone/>
            </a:pPr>
            <a:r>
              <a:rPr lang="he-IL" sz="3600" dirty="0"/>
              <a:t>היכן צריך להדליק </a:t>
            </a:r>
          </a:p>
          <a:p>
            <a:pPr marL="0" indent="0">
              <a:buNone/>
            </a:pPr>
            <a:r>
              <a:rPr lang="he-IL" sz="3600" dirty="0"/>
              <a:t>את השמש ?</a:t>
            </a:r>
          </a:p>
          <a:p>
            <a:pPr marL="0" indent="0">
              <a:buNone/>
            </a:pPr>
            <a:r>
              <a:rPr lang="he-IL" sz="3600" dirty="0"/>
              <a:t>. </a:t>
            </a:r>
          </a:p>
          <a:p>
            <a:pPr marL="0" indent="0">
              <a:buNone/>
            </a:pPr>
            <a:endParaRPr lang="he-IL" sz="3600" dirty="0"/>
          </a:p>
          <a:p>
            <a:pPr marL="0" indent="0">
              <a:buNone/>
            </a:pPr>
            <a:endParaRPr lang="he-IL" sz="3600" dirty="0"/>
          </a:p>
        </p:txBody>
      </p:sp>
      <p:pic>
        <p:nvPicPr>
          <p:cNvPr id="4" name="Picture 2" descr="השמש בנר חנוכה | מכון התורה והארץ-'למעשה' אקטואליה הלכתית">
            <a:extLst>
              <a:ext uri="{FF2B5EF4-FFF2-40B4-BE49-F238E27FC236}">
                <a16:creationId xmlns:a16="http://schemas.microsoft.com/office/drawing/2014/main" id="{A5CE7D9A-8D88-4490-9BCB-D3F1093D1C0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004" r="18312"/>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93144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pic>
        <p:nvPicPr>
          <p:cNvPr id="21506" name="Picture 2" descr="הדלקת נרות חנוכה: כיצד מדליקים חנוכיה (כולל וידאו) - כאן תוכלו למצוא מדריך  מפורט, צעד אחר צעד, כיצד להדליק את החנוכיה - מדור מיוחד לחג חנוכה">
            <a:extLst>
              <a:ext uri="{FF2B5EF4-FFF2-40B4-BE49-F238E27FC236}">
                <a16:creationId xmlns:a16="http://schemas.microsoft.com/office/drawing/2014/main" id="{2F700D3A-54E3-406F-9026-8790E1FA4BE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87588" y="353590"/>
            <a:ext cx="5304759" cy="2000155"/>
          </a:xfrm>
          <a:prstGeom prst="rect">
            <a:avLst/>
          </a:prstGeom>
          <a:noFill/>
          <a:effectLst>
            <a:innerShdw blurRad="57150" dist="38100" dir="14460000">
              <a:prstClr val="black">
                <a:alpha val="70000"/>
              </a:prstClr>
            </a:innerShdw>
          </a:effectLst>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DADF3059-F67A-47C9-8156-DA982E8C08B6}"/>
              </a:ext>
            </a:extLst>
          </p:cNvPr>
          <p:cNvSpPr>
            <a:spLocks noGrp="1"/>
          </p:cNvSpPr>
          <p:nvPr>
            <p:ph idx="1"/>
          </p:nvPr>
        </p:nvSpPr>
        <p:spPr>
          <a:xfrm>
            <a:off x="6499654" y="733647"/>
            <a:ext cx="4419171" cy="3575884"/>
          </a:xfrm>
        </p:spPr>
        <p:txBody>
          <a:bodyPr>
            <a:normAutofit fontScale="92500"/>
          </a:bodyPr>
          <a:lstStyle/>
          <a:p>
            <a:pPr marL="0" indent="0">
              <a:buNone/>
            </a:pPr>
            <a:r>
              <a:rPr lang="he-IL" sz="5400" dirty="0"/>
              <a:t>את השמש  צריך להדליק רחוק או גבוהה או נמוך מכל הנרות</a:t>
            </a:r>
          </a:p>
        </p:txBody>
      </p:sp>
      <p:pic>
        <p:nvPicPr>
          <p:cNvPr id="21508" name="Picture 4" descr="הלכות חנוכה והדלקת נרות חנוכה לפי מנהגי כל העדות">
            <a:extLst>
              <a:ext uri="{FF2B5EF4-FFF2-40B4-BE49-F238E27FC236}">
                <a16:creationId xmlns:a16="http://schemas.microsoft.com/office/drawing/2014/main" id="{696814B9-1D07-4EB9-B48D-39741933C6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9458" y="3902528"/>
            <a:ext cx="3888682" cy="26018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88839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0ABE2C1B-68B2-46D8-A50A-C1E089DE4C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739DB5FD-2994-482F-B29D-8F3417C94135}"/>
              </a:ext>
            </a:extLst>
          </p:cNvPr>
          <p:cNvSpPr>
            <a:spLocks noGrp="1"/>
          </p:cNvSpPr>
          <p:nvPr>
            <p:ph type="title"/>
          </p:nvPr>
        </p:nvSpPr>
        <p:spPr>
          <a:xfrm>
            <a:off x="6305803" y="4487332"/>
            <a:ext cx="3983314" cy="1507067"/>
          </a:xfrm>
        </p:spPr>
        <p:txBody>
          <a:bodyPr>
            <a:normAutofit/>
          </a:bodyPr>
          <a:lstStyle/>
          <a:p>
            <a:endParaRPr lang="he-IL" sz="3200"/>
          </a:p>
        </p:txBody>
      </p:sp>
      <p:sp>
        <p:nvSpPr>
          <p:cNvPr id="77" name="Snip Diagonal Corner Rectangle 20">
            <a:extLst>
              <a:ext uri="{FF2B5EF4-FFF2-40B4-BE49-F238E27FC236}">
                <a16:creationId xmlns:a16="http://schemas.microsoft.com/office/drawing/2014/main" id="{B3483B0A-F643-4DCD-8748-FA7D6F881F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6" y="-2"/>
            <a:ext cx="6096001" cy="6858000"/>
          </a:xfrm>
          <a:prstGeom prst="snip2DiagRect">
            <a:avLst>
              <a:gd name="adj1" fmla="val 0"/>
              <a:gd name="adj2" fmla="val 0"/>
            </a:avLst>
          </a:pr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556" name="Picture 4" descr="פיקיוויקי – מאגר תמונות שיתופי לשימוש חופשי – שקיעה">
            <a:extLst>
              <a:ext uri="{FF2B5EF4-FFF2-40B4-BE49-F238E27FC236}">
                <a16:creationId xmlns:a16="http://schemas.microsoft.com/office/drawing/2014/main" id="{DD29B5B6-D5AF-4BF9-8962-1328EC13E51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59" r="3585" b="-3"/>
          <a:stretch/>
        </p:blipFill>
        <p:spPr bwMode="auto">
          <a:xfrm>
            <a:off x="-1" y="10"/>
            <a:ext cx="3749040" cy="2624657"/>
          </a:xfrm>
          <a:prstGeom prst="rect">
            <a:avLst/>
          </a:prstGeom>
          <a:noFill/>
          <a:extLst>
            <a:ext uri="{909E8E84-426E-40DD-AFC4-6F175D3DCCD1}">
              <a14:hiddenFill xmlns:a14="http://schemas.microsoft.com/office/drawing/2010/main">
                <a:solidFill>
                  <a:srgbClr val="FFFFFF"/>
                </a:solidFill>
              </a14:hiddenFill>
            </a:ext>
          </a:extLst>
        </p:spPr>
      </p:pic>
      <p:pic>
        <p:nvPicPr>
          <p:cNvPr id="23558" name="Picture 6" descr="האם מי שאינו נוהג כרבנו תם יכול להקל בסעודה שלישית לאחר השקיעה? - דרשו">
            <a:extLst>
              <a:ext uri="{FF2B5EF4-FFF2-40B4-BE49-F238E27FC236}">
                <a16:creationId xmlns:a16="http://schemas.microsoft.com/office/drawing/2014/main" id="{12DEAFE9-82F1-486A-BB7D-00BD65733FD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728" r="20384" b="-2"/>
          <a:stretch/>
        </p:blipFill>
        <p:spPr bwMode="auto">
          <a:xfrm>
            <a:off x="3749039" y="0"/>
            <a:ext cx="2343786" cy="2624667"/>
          </a:xfrm>
          <a:prstGeom prst="rect">
            <a:avLst/>
          </a:prstGeom>
          <a:noFill/>
          <a:extLst>
            <a:ext uri="{909E8E84-426E-40DD-AFC4-6F175D3DCCD1}">
              <a14:hiddenFill xmlns:a14="http://schemas.microsoft.com/office/drawing/2010/main">
                <a:solidFill>
                  <a:srgbClr val="FFFFFF"/>
                </a:solidFill>
              </a14:hiddenFill>
            </a:ext>
          </a:extLst>
        </p:spPr>
      </p:pic>
      <p:pic>
        <p:nvPicPr>
          <p:cNvPr id="23554" name="Picture 2" descr="על שקיעות ומה שבא אחריהן | כאן דרום - אשדוד">
            <a:extLst>
              <a:ext uri="{FF2B5EF4-FFF2-40B4-BE49-F238E27FC236}">
                <a16:creationId xmlns:a16="http://schemas.microsoft.com/office/drawing/2014/main" id="{EA315B10-AEAB-4E97-B10B-45CDE61087D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7425" r="-2" b="-2"/>
          <a:stretch/>
        </p:blipFill>
        <p:spPr bwMode="auto">
          <a:xfrm>
            <a:off x="20" y="2624497"/>
            <a:ext cx="6105507" cy="4233670"/>
          </a:xfrm>
          <a:prstGeom prst="rect">
            <a:avLst/>
          </a:prstGeom>
          <a:noFill/>
          <a:extLst>
            <a:ext uri="{909E8E84-426E-40DD-AFC4-6F175D3DCCD1}">
              <a14:hiddenFill xmlns:a14="http://schemas.microsoft.com/office/drawing/2010/main">
                <a:solidFill>
                  <a:srgbClr val="FFFFFF"/>
                </a:solidFill>
              </a14:hiddenFill>
            </a:ext>
          </a:extLst>
        </p:spPr>
      </p:pic>
      <p:cxnSp>
        <p:nvCxnSpPr>
          <p:cNvPr id="79" name="Straight Connector 78">
            <a:extLst>
              <a:ext uri="{FF2B5EF4-FFF2-40B4-BE49-F238E27FC236}">
                <a16:creationId xmlns:a16="http://schemas.microsoft.com/office/drawing/2014/main" id="{F6A8994B-4E55-4DD6-8A8E-3B1A934F3E1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5400000">
            <a:off x="3040380" y="-415713"/>
            <a:ext cx="0" cy="6080760"/>
          </a:xfrm>
          <a:prstGeom prst="line">
            <a:avLst/>
          </a:prstGeom>
          <a:ln w="28575" cap="sq">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224C2F7D-20AE-4832-B525-947B1C06810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49039" y="0"/>
            <a:ext cx="0" cy="2606040"/>
          </a:xfrm>
          <a:prstGeom prst="line">
            <a:avLst/>
          </a:prstGeom>
          <a:ln w="28575" cap="sq">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4F0888E3-8209-4FD4-ACE0-1D2B0F02698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88011" y="0"/>
            <a:ext cx="0" cy="6858000"/>
          </a:xfrm>
          <a:prstGeom prst="line">
            <a:avLst/>
          </a:prstGeom>
          <a:ln w="28575" cap="sq">
            <a:solidFill>
              <a:srgbClr val="FFFFFF"/>
            </a:solidFill>
            <a:miter lim="800000"/>
          </a:ln>
        </p:spPr>
        <p:style>
          <a:lnRef idx="1">
            <a:schemeClr val="accent1"/>
          </a:lnRef>
          <a:fillRef idx="0">
            <a:schemeClr val="accent1"/>
          </a:fillRef>
          <a:effectRef idx="0">
            <a:schemeClr val="accent1"/>
          </a:effectRef>
          <a:fontRef idx="minor">
            <a:schemeClr val="tx1"/>
          </a:fontRef>
        </p:style>
      </p:cxnSp>
      <p:sp>
        <p:nvSpPr>
          <p:cNvPr id="3" name="מציין מיקום תוכן 2">
            <a:extLst>
              <a:ext uri="{FF2B5EF4-FFF2-40B4-BE49-F238E27FC236}">
                <a16:creationId xmlns:a16="http://schemas.microsoft.com/office/drawing/2014/main" id="{07EC2F43-02AA-4DA9-95AD-99A2DD221B04}"/>
              </a:ext>
            </a:extLst>
          </p:cNvPr>
          <p:cNvSpPr>
            <a:spLocks noGrp="1"/>
          </p:cNvSpPr>
          <p:nvPr>
            <p:ph idx="1"/>
          </p:nvPr>
        </p:nvSpPr>
        <p:spPr>
          <a:xfrm>
            <a:off x="6305803" y="685800"/>
            <a:ext cx="4609848" cy="3615267"/>
          </a:xfrm>
        </p:spPr>
        <p:txBody>
          <a:bodyPr>
            <a:normAutofit/>
          </a:bodyPr>
          <a:lstStyle/>
          <a:p>
            <a:pPr marL="0" indent="0">
              <a:buNone/>
            </a:pPr>
            <a:r>
              <a:rPr lang="he-IL" sz="4000" dirty="0"/>
              <a:t>באיזה זמן ביום  מדליקים את נר חנוכה </a:t>
            </a:r>
          </a:p>
          <a:p>
            <a:pPr marL="0" indent="0">
              <a:buNone/>
            </a:pPr>
            <a:endParaRPr lang="he-IL" sz="1600" dirty="0"/>
          </a:p>
        </p:txBody>
      </p:sp>
      <p:grpSp>
        <p:nvGrpSpPr>
          <p:cNvPr id="85" name="Group 84">
            <a:extLst>
              <a:ext uri="{FF2B5EF4-FFF2-40B4-BE49-F238E27FC236}">
                <a16:creationId xmlns:a16="http://schemas.microsoft.com/office/drawing/2014/main" id="{3FE0998D-102A-4151-92D2-8E7C7FD0337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92292" y="2963333"/>
            <a:ext cx="1896535" cy="2218267"/>
            <a:chOff x="10292292" y="2963333"/>
            <a:chExt cx="1896535" cy="2218267"/>
          </a:xfrm>
        </p:grpSpPr>
        <p:cxnSp>
          <p:nvCxnSpPr>
            <p:cNvPr id="86" name="Straight Connector 85">
              <a:extLst>
                <a:ext uri="{FF2B5EF4-FFF2-40B4-BE49-F238E27FC236}">
                  <a16:creationId xmlns:a16="http://schemas.microsoft.com/office/drawing/2014/main" id="{BF6C749A-84ED-4CDF-B0BB-19E4283B33C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7" name="Straight Connector 86">
              <a:extLst>
                <a:ext uri="{FF2B5EF4-FFF2-40B4-BE49-F238E27FC236}">
                  <a16:creationId xmlns:a16="http://schemas.microsoft.com/office/drawing/2014/main" id="{247EA51E-350A-4254-99C7-35F1F8D041E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699485" y="3190344"/>
              <a:ext cx="1489342" cy="1489341"/>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8" name="Straight Connector 87">
              <a:extLst>
                <a:ext uri="{FF2B5EF4-FFF2-40B4-BE49-F238E27FC236}">
                  <a16:creationId xmlns:a16="http://schemas.microsoft.com/office/drawing/2014/main" id="{A10EB4D2-62BC-40DA-8409-500276FBDA9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EB4C5526-D5E3-4B8C-BC60-765A33A0E99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5747E977-8A1F-4316-8F44-B43579E9138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68408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78053589-8FD6-436B-A71C-AB8427A87321}"/>
              </a:ext>
            </a:extLst>
          </p:cNvPr>
          <p:cNvSpPr>
            <a:spLocks noGrp="1"/>
          </p:cNvSpPr>
          <p:nvPr>
            <p:ph idx="1"/>
          </p:nvPr>
        </p:nvSpPr>
        <p:spPr/>
        <p:txBody>
          <a:bodyPr>
            <a:normAutofit/>
          </a:bodyPr>
          <a:lstStyle/>
          <a:p>
            <a:pPr marL="0" indent="0">
              <a:buNone/>
            </a:pPr>
            <a:r>
              <a:rPr lang="he-IL" sz="4000" dirty="0"/>
              <a:t>מצאת הכוכבים במשך חצי שעה, ויש נוהגים מהשקיעה . </a:t>
            </a:r>
          </a:p>
          <a:p>
            <a:pPr marL="0" indent="0">
              <a:buNone/>
            </a:pPr>
            <a:endParaRPr lang="he-IL" sz="4000" dirty="0"/>
          </a:p>
        </p:txBody>
      </p:sp>
      <p:pic>
        <p:nvPicPr>
          <p:cNvPr id="4" name="Picture 4" descr="פיקיוויקי – מאגר תמונות שיתופי לשימוש חופשי – שקיעה">
            <a:extLst>
              <a:ext uri="{FF2B5EF4-FFF2-40B4-BE49-F238E27FC236}">
                <a16:creationId xmlns:a16="http://schemas.microsoft.com/office/drawing/2014/main" id="{63A2BC47-83D8-4D1E-8124-91EF7D488F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59" r="3585" b="-3"/>
          <a:stretch/>
        </p:blipFill>
        <p:spPr bwMode="auto">
          <a:xfrm>
            <a:off x="6379027" y="3200410"/>
            <a:ext cx="3749040" cy="262465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האם מי שאינו נוהג כרבנו תם יכול להקל בסעודה שלישית לאחר השקיעה? - דרשו">
            <a:extLst>
              <a:ext uri="{FF2B5EF4-FFF2-40B4-BE49-F238E27FC236}">
                <a16:creationId xmlns:a16="http://schemas.microsoft.com/office/drawing/2014/main" id="{A04079EB-5283-46F1-BD1C-213957B63C6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728" r="20384" b="-2"/>
          <a:stretch/>
        </p:blipFill>
        <p:spPr bwMode="auto">
          <a:xfrm>
            <a:off x="2747553" y="3200410"/>
            <a:ext cx="2343786" cy="2624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27732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ADDD09E-8094-4188-9090-C1C7840FE7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Snip Diagonal Corner Rectangle 24">
            <a:extLst>
              <a:ext uri="{FF2B5EF4-FFF2-40B4-BE49-F238E27FC236}">
                <a16:creationId xmlns:a16="http://schemas.microsoft.com/office/drawing/2014/main" id="{C58F6CE0-025D-40A5-AEF1-00954E3F98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000" y="620722"/>
            <a:ext cx="5136155" cy="5286838"/>
          </a:xfrm>
          <a:prstGeom prst="snip2DiagRect">
            <a:avLst>
              <a:gd name="adj1" fmla="val 9954"/>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578" name="Picture 2" descr="בוערת בה האש | גט א לייף. סטייל">
            <a:extLst>
              <a:ext uri="{FF2B5EF4-FFF2-40B4-BE49-F238E27FC236}">
                <a16:creationId xmlns:a16="http://schemas.microsoft.com/office/drawing/2014/main" id="{E3C9EA37-08F1-4AC1-A933-BC40A72FC7C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09" r="9321" b="-2"/>
          <a:stretch/>
        </p:blipFill>
        <p:spPr bwMode="auto">
          <a:xfrm>
            <a:off x="797205" y="786117"/>
            <a:ext cx="4809744" cy="4956048"/>
          </a:xfrm>
          <a:custGeom>
            <a:avLst/>
            <a:gdLst/>
            <a:ahLst/>
            <a:cxnLst/>
            <a:rect l="l" t="t" r="r" b="b"/>
            <a:pathLst>
              <a:path w="4809744" h="4956048">
                <a:moveTo>
                  <a:pt x="478762" y="0"/>
                </a:moveTo>
                <a:lnTo>
                  <a:pt x="4809744" y="0"/>
                </a:lnTo>
                <a:lnTo>
                  <a:pt x="4809744" y="4477286"/>
                </a:lnTo>
                <a:lnTo>
                  <a:pt x="4330982" y="4956048"/>
                </a:lnTo>
                <a:lnTo>
                  <a:pt x="0" y="4956048"/>
                </a:lnTo>
                <a:lnTo>
                  <a:pt x="0" y="478762"/>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12617741-E3D4-4CC8-B280-5E3919A136CD}"/>
              </a:ext>
            </a:extLst>
          </p:cNvPr>
          <p:cNvSpPr>
            <a:spLocks noGrp="1"/>
          </p:cNvSpPr>
          <p:nvPr>
            <p:ph idx="1"/>
          </p:nvPr>
        </p:nvSpPr>
        <p:spPr>
          <a:xfrm>
            <a:off x="6095998" y="685800"/>
            <a:ext cx="4819653" cy="3615267"/>
          </a:xfrm>
        </p:spPr>
        <p:txBody>
          <a:bodyPr>
            <a:normAutofit/>
          </a:bodyPr>
          <a:lstStyle/>
          <a:p>
            <a:pPr marL="0" indent="0">
              <a:buNone/>
            </a:pPr>
            <a:r>
              <a:rPr lang="he-IL" sz="6000" dirty="0"/>
              <a:t>היכן צריך לשים את </a:t>
            </a:r>
            <a:r>
              <a:rPr lang="he-IL" sz="6000" dirty="0" err="1"/>
              <a:t>החנוכיה</a:t>
            </a:r>
            <a:r>
              <a:rPr lang="he-IL" sz="6000" dirty="0"/>
              <a:t> ?</a:t>
            </a:r>
          </a:p>
          <a:p>
            <a:pPr marL="0" indent="0">
              <a:buNone/>
            </a:pPr>
            <a:endParaRPr lang="he-IL" sz="1800" dirty="0"/>
          </a:p>
        </p:txBody>
      </p:sp>
      <p:grpSp>
        <p:nvGrpSpPr>
          <p:cNvPr id="75" name="Group 74">
            <a:extLst>
              <a:ext uri="{FF2B5EF4-FFF2-40B4-BE49-F238E27FC236}">
                <a16:creationId xmlns:a16="http://schemas.microsoft.com/office/drawing/2014/main" id="{D8025A22-9C86-4108-A289-BD5650A8EAE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59A3623F-EF59-4F0B-9030-79CB7F9950E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9EBD0F53-A43D-414A-8653-E9F1D361034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908661C0-6128-4F64-8EDF-2D73D5F4764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C8AFEF08-AFBA-4125-B170-D3EB3E11DB6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AA0E13BF-B4CA-4B20-A5DD-50ABBAEC7BB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0900340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626" name="Picture 2" descr="מהחנוכיות ל&quot;טיש&quot;: טיול מוּאר ומסקרן בירושלים">
            <a:extLst>
              <a:ext uri="{FF2B5EF4-FFF2-40B4-BE49-F238E27FC236}">
                <a16:creationId xmlns:a16="http://schemas.microsoft.com/office/drawing/2014/main" id="{7C941880-AF2C-4C20-A3DE-4C03B45ABE5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04" r="15338" b="-1"/>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970A2166-5FCA-4A53-A335-224AF4F464CC}"/>
              </a:ext>
            </a:extLst>
          </p:cNvPr>
          <p:cNvSpPr>
            <a:spLocks noGrp="1"/>
          </p:cNvSpPr>
          <p:nvPr>
            <p:ph idx="1"/>
          </p:nvPr>
        </p:nvSpPr>
        <p:spPr>
          <a:xfrm>
            <a:off x="7532710" y="1822449"/>
            <a:ext cx="3479419" cy="3070226"/>
          </a:xfrm>
        </p:spPr>
        <p:txBody>
          <a:bodyPr anchor="t">
            <a:normAutofit/>
          </a:bodyPr>
          <a:lstStyle/>
          <a:p>
            <a:pPr marL="0" indent="0">
              <a:buNone/>
            </a:pPr>
            <a:r>
              <a:rPr lang="he-IL" sz="3600" dirty="0"/>
              <a:t>על אדן החלון הפונה לרחוב או בפתח הבית הפונה לרחוב הראשי </a:t>
            </a:r>
          </a:p>
          <a:p>
            <a:pPr marL="0" indent="0">
              <a:buNone/>
            </a:pPr>
            <a:endParaRPr lang="he-IL" sz="1400" dirty="0"/>
          </a:p>
        </p:txBody>
      </p:sp>
      <p:grpSp>
        <p:nvGrpSpPr>
          <p:cNvPr id="75" name="Group 74">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6450922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652" name="Picture 4" descr="כבר לא מחפשת אהבה | כאן">
            <a:extLst>
              <a:ext uri="{FF2B5EF4-FFF2-40B4-BE49-F238E27FC236}">
                <a16:creationId xmlns:a16="http://schemas.microsoft.com/office/drawing/2014/main" id="{401F798B-E1A0-449B-8641-21DB58BFA8D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331" r="12100" b="-1"/>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1328325A-6E11-4260-8571-E07ACAA7681D}"/>
              </a:ext>
            </a:extLst>
          </p:cNvPr>
          <p:cNvSpPr>
            <a:spLocks noGrp="1"/>
          </p:cNvSpPr>
          <p:nvPr>
            <p:ph idx="1"/>
          </p:nvPr>
        </p:nvSpPr>
        <p:spPr>
          <a:xfrm>
            <a:off x="7532710" y="1822449"/>
            <a:ext cx="3479419" cy="3070226"/>
          </a:xfrm>
        </p:spPr>
        <p:txBody>
          <a:bodyPr anchor="t">
            <a:normAutofit fontScale="92500" lnSpcReduction="10000"/>
          </a:bodyPr>
          <a:lstStyle/>
          <a:p>
            <a:pPr marL="0" indent="0">
              <a:buNone/>
            </a:pPr>
            <a:r>
              <a:rPr lang="he-IL" sz="5400" dirty="0"/>
              <a:t>מדוע נוהגים הנשים שלא לעשות מלאכה?</a:t>
            </a:r>
            <a:r>
              <a:rPr lang="en-US" sz="5400" dirty="0"/>
              <a:t> </a:t>
            </a:r>
            <a:endParaRPr lang="he-IL" sz="5400" dirty="0"/>
          </a:p>
          <a:p>
            <a:pPr marL="0" indent="0">
              <a:buNone/>
            </a:pPr>
            <a:endParaRPr lang="he-IL" sz="5400" dirty="0"/>
          </a:p>
        </p:txBody>
      </p:sp>
      <p:grpSp>
        <p:nvGrpSpPr>
          <p:cNvPr id="77" name="Group 76">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8" name="Straight Connector 77">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5795050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674" name="Picture 2" descr="אשת חיל מודפס על זכוכית • פינסון - מתנות הוקרה">
            <a:extLst>
              <a:ext uri="{FF2B5EF4-FFF2-40B4-BE49-F238E27FC236}">
                <a16:creationId xmlns:a16="http://schemas.microsoft.com/office/drawing/2014/main" id="{BB3596F0-9895-479B-8D77-E60A4A1FD8E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6465" b="4179"/>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295156DB-25C2-460F-AF58-0F6ADF0BF471}"/>
              </a:ext>
            </a:extLst>
          </p:cNvPr>
          <p:cNvSpPr>
            <a:spLocks noGrp="1"/>
          </p:cNvSpPr>
          <p:nvPr>
            <p:ph idx="1"/>
          </p:nvPr>
        </p:nvSpPr>
        <p:spPr>
          <a:xfrm>
            <a:off x="7532710" y="1822449"/>
            <a:ext cx="3479419" cy="3070226"/>
          </a:xfrm>
        </p:spPr>
        <p:txBody>
          <a:bodyPr anchor="t">
            <a:normAutofit/>
          </a:bodyPr>
          <a:lstStyle/>
          <a:p>
            <a:pPr marL="0" indent="0">
              <a:buNone/>
            </a:pPr>
            <a:r>
              <a:rPr lang="he-IL" sz="3600" dirty="0"/>
              <a:t>בגלל שהנס נעשה על ידי אישה במעשה של הבת של יוחנן הכהן הגדול. </a:t>
            </a:r>
          </a:p>
          <a:p>
            <a:pPr marL="0" indent="0">
              <a:buNone/>
            </a:pPr>
            <a:endParaRPr lang="he-IL" sz="1400" dirty="0"/>
          </a:p>
        </p:txBody>
      </p:sp>
      <p:grpSp>
        <p:nvGrpSpPr>
          <p:cNvPr id="75" name="Group 74">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7802824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698" name="Picture 2" descr="מדבקות מאכלים קטנים 10 דפים | עיר גנים - ציוד לגני ילדים">
            <a:extLst>
              <a:ext uri="{FF2B5EF4-FFF2-40B4-BE49-F238E27FC236}">
                <a16:creationId xmlns:a16="http://schemas.microsoft.com/office/drawing/2014/main" id="{F8B08F28-12E8-40D5-B121-D6BB4E94313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0644"/>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466CADF8-2036-48D8-8517-D5DEC24E6659}"/>
              </a:ext>
            </a:extLst>
          </p:cNvPr>
          <p:cNvSpPr>
            <a:spLocks noGrp="1"/>
          </p:cNvSpPr>
          <p:nvPr>
            <p:ph idx="1"/>
          </p:nvPr>
        </p:nvSpPr>
        <p:spPr>
          <a:xfrm>
            <a:off x="7532710" y="1822449"/>
            <a:ext cx="3479419" cy="3070226"/>
          </a:xfrm>
        </p:spPr>
        <p:txBody>
          <a:bodyPr anchor="t">
            <a:normAutofit fontScale="92500"/>
          </a:bodyPr>
          <a:lstStyle/>
          <a:p>
            <a:pPr marL="0" indent="0">
              <a:buNone/>
            </a:pPr>
            <a:r>
              <a:rPr lang="he-IL" sz="6600" dirty="0"/>
              <a:t>מה נוהגים לאכול בחנוכה? </a:t>
            </a:r>
          </a:p>
        </p:txBody>
      </p:sp>
      <p:grpSp>
        <p:nvGrpSpPr>
          <p:cNvPr id="75" name="Group 74">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6353307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321515B3-D7DF-4C4F-A467-0453818807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24" name="Picture 4" descr="במיקסר – גיליון 227: טובל בשמן">
            <a:extLst>
              <a:ext uri="{FF2B5EF4-FFF2-40B4-BE49-F238E27FC236}">
                <a16:creationId xmlns:a16="http://schemas.microsoft.com/office/drawing/2014/main" id="{54C891F4-884E-4459-8BB5-07A382FDFCF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313" r="33838" b="-1"/>
          <a:stretch/>
        </p:blipFill>
        <p:spPr bwMode="auto">
          <a:xfrm>
            <a:off x="831" y="10"/>
            <a:ext cx="3502025" cy="4206230"/>
          </a:xfrm>
          <a:prstGeom prst="rect">
            <a:avLst/>
          </a:prstGeom>
          <a:noFill/>
          <a:effectLst>
            <a:innerShdw blurRad="57150" dist="38100" dir="14460000">
              <a:prstClr val="black">
                <a:alpha val="70000"/>
              </a:prstClr>
            </a:innerShdw>
          </a:effectLst>
          <a:extLst>
            <a:ext uri="{909E8E84-426E-40DD-AFC4-6F175D3DCCD1}">
              <a14:hiddenFill xmlns:a14="http://schemas.microsoft.com/office/drawing/2010/main">
                <a:solidFill>
                  <a:srgbClr val="FFFFFF"/>
                </a:solidFill>
              </a14:hiddenFill>
            </a:ext>
          </a:extLst>
        </p:spPr>
      </p:pic>
      <p:pic>
        <p:nvPicPr>
          <p:cNvPr id="30722" name="Picture 2" descr="ההשפעה הטובה והמפתיעה של מוצרי חלב על סוכרת">
            <a:extLst>
              <a:ext uri="{FF2B5EF4-FFF2-40B4-BE49-F238E27FC236}">
                <a16:creationId xmlns:a16="http://schemas.microsoft.com/office/drawing/2014/main" id="{9735D425-B7D4-48C1-91E8-8F6D2290F05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507" r="9468" b="-2"/>
          <a:stretch/>
        </p:blipFill>
        <p:spPr bwMode="auto">
          <a:xfrm>
            <a:off x="-2343" y="4206240"/>
            <a:ext cx="3505199" cy="2651760"/>
          </a:xfrm>
          <a:prstGeom prst="rect">
            <a:avLst/>
          </a:prstGeom>
          <a:noFill/>
          <a:effectLst>
            <a:innerShdw blurRad="57150" dist="38100" dir="14460000">
              <a:prstClr val="black">
                <a:alpha val="70000"/>
              </a:prstClr>
            </a:innerShdw>
          </a:effectLst>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3F4F88E4-FDEC-4A6A-BD88-272392B0E465}"/>
              </a:ext>
            </a:extLst>
          </p:cNvPr>
          <p:cNvSpPr>
            <a:spLocks noGrp="1"/>
          </p:cNvSpPr>
          <p:nvPr>
            <p:ph idx="1"/>
          </p:nvPr>
        </p:nvSpPr>
        <p:spPr>
          <a:xfrm>
            <a:off x="3884612" y="685800"/>
            <a:ext cx="6626072" cy="3615267"/>
          </a:xfrm>
        </p:spPr>
        <p:txBody>
          <a:bodyPr>
            <a:normAutofit fontScale="92500"/>
          </a:bodyPr>
          <a:lstStyle/>
          <a:p>
            <a:pPr marL="0" indent="0">
              <a:buNone/>
            </a:pPr>
            <a:r>
              <a:rPr lang="he-IL" sz="6600" dirty="0"/>
              <a:t>נוהגים לאכול מאכלי חלב . ומאכלים מטוגנים בשמן.</a:t>
            </a:r>
          </a:p>
          <a:p>
            <a:pPr marL="0" indent="0">
              <a:buNone/>
            </a:pPr>
            <a:endParaRPr lang="he-IL" dirty="0"/>
          </a:p>
        </p:txBody>
      </p:sp>
      <p:grpSp>
        <p:nvGrpSpPr>
          <p:cNvPr id="75" name="Group 74">
            <a:extLst>
              <a:ext uri="{FF2B5EF4-FFF2-40B4-BE49-F238E27FC236}">
                <a16:creationId xmlns:a16="http://schemas.microsoft.com/office/drawing/2014/main" id="{1D0D9B5C-0C7A-4DB1-BD34-5F267130C71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B9667085-F7BD-4A03-92CF-22ED6F2B46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54411341-4997-4B9D-BB9B-4BF14574AC0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F868991E-A4D1-4796-86E1-C2DC1C97E99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CC468045-48FC-43D1-9CAC-BB8A5598B60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8E9FBD81-3F27-4C7D-8DEA-3E15112C50F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75596735"/>
      </p:ext>
    </p:extLst>
  </p:cSld>
  <p:clrMapOvr>
    <a:masterClrMapping/>
  </p:clrMapOvr>
</p:sld>
</file>

<file path=ppt/theme/theme1.xml><?xml version="1.0" encoding="utf-8"?>
<a:theme xmlns:a="http://schemas.openxmlformats.org/drawingml/2006/main" name="פרוסה">
  <a:themeElements>
    <a:clrScheme name="פרוסה">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פרוסה">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פרוסה">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otalTime>29</TotalTime>
  <Words>324</Words>
  <Application>Microsoft Office PowerPoint</Application>
  <PresentationFormat>מסך רחב</PresentationFormat>
  <Paragraphs>46</Paragraphs>
  <Slides>37</Slides>
  <Notes>0</Notes>
  <HiddenSlides>0</HiddenSlides>
  <MMClips>0</MMClips>
  <ScaleCrop>false</ScaleCrop>
  <HeadingPairs>
    <vt:vector size="6" baseType="variant">
      <vt:variant>
        <vt:lpstr>גופנים בשימוש</vt:lpstr>
      </vt:variant>
      <vt:variant>
        <vt:i4>2</vt:i4>
      </vt:variant>
      <vt:variant>
        <vt:lpstr>ערכת נושא</vt:lpstr>
      </vt:variant>
      <vt:variant>
        <vt:i4>1</vt:i4>
      </vt:variant>
      <vt:variant>
        <vt:lpstr>כותרות שקופיות</vt:lpstr>
      </vt:variant>
      <vt:variant>
        <vt:i4>37</vt:i4>
      </vt:variant>
    </vt:vector>
  </HeadingPairs>
  <TitlesOfParts>
    <vt:vector size="40" baseType="lpstr">
      <vt:lpstr>Century Gothic</vt:lpstr>
      <vt:lpstr>Wingdings 3</vt:lpstr>
      <vt:lpstr>פרוסה</vt:lpstr>
      <vt:lpstr>חידון לכיתה ב חנוכה ערך הרב חנניה מלכה  רב בית הספר</vt:lpstr>
      <vt:lpstr>מצגת של PowerPoint‏</vt:lpstr>
      <vt:lpstr>מצגת של PowerPoint‏</vt:lpstr>
      <vt:lpstr>מצגת של PowerPoint‏</vt:lpstr>
      <vt:lpstr>מצגת של PowerPoint‏</vt:lpstr>
      <vt:lpstr>מה העמיד אנטיוכוס בבית המקדש?  </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בלילה הראשון מברכים 3 ברכות    </vt:lpstr>
      <vt:lpstr>מצגת של PowerPoint‏</vt:lpstr>
      <vt:lpstr>בלילה השני מברכים 2 ברכות    </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חידון אפיקים בנגב </dc:title>
  <dc:creator>חנניה מלכה</dc:creator>
  <cp:lastModifiedBy>חנניה מלכה</cp:lastModifiedBy>
  <cp:revision>8</cp:revision>
  <dcterms:created xsi:type="dcterms:W3CDTF">2020-11-23T09:15:11Z</dcterms:created>
  <dcterms:modified xsi:type="dcterms:W3CDTF">2023-11-26T07:17:23Z</dcterms:modified>
</cp:coreProperties>
</file>