
<file path=[Content_Types].xml><?xml version="1.0" encoding="utf-8"?>
<Types xmlns="http://schemas.openxmlformats.org/package/2006/content-types">
  <Default ContentType="image/vnd.ms-photo" Extension="wdp"/>
  <Default ContentType="image/gif" Extension="gif"/>
  <Default ContentType="application/xml" Extension="xml"/>
  <Default ContentType="image/png" Extension="png"/>
  <Default ContentType="image/jpeg" Extension="jpeg"/>
  <Default ContentType="audio/wav" Extension="wav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</p:sldIdLst>
  <p:sldSz cy="6858000" cx="9144000"/>
  <p:notesSz cx="6858000" cy="9144000"/>
  <p:defaultTextStyle>
    <a:defPPr lvl="0">
      <a:defRPr lang="he-IL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554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882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388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637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79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365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005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2315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5589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916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74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41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42.xml"/><Relationship Id="rId3" Type="http://schemas.openxmlformats.org/officeDocument/2006/relationships/slide" Target="slide4.xml"/><Relationship Id="rId7" Type="http://schemas.openxmlformats.org/officeDocument/2006/relationships/slide" Target="slide30.xml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46.xml"/><Relationship Id="rId5" Type="http://schemas.openxmlformats.org/officeDocument/2006/relationships/slide" Target="slide17.xml"/><Relationship Id="rId15" Type="http://schemas.openxmlformats.org/officeDocument/2006/relationships/slide" Target="slide34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slide" Target="slide21.xml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audio" Target="../media/audio1.wav"/><Relationship Id="rId7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audio" Target="../media/audio4.wav"/><Relationship Id="rId4" Type="http://schemas.openxmlformats.org/officeDocument/2006/relationships/image" Target="../media/image26.jpeg"/><Relationship Id="rId9" Type="http://schemas.openxmlformats.org/officeDocument/2006/relationships/slide" Target="slide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audio" Target="../media/audio1.wav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4.wav"/><Relationship Id="rId5" Type="http://schemas.openxmlformats.org/officeDocument/2006/relationships/image" Target="../media/image28.jpeg"/><Relationship Id="rId4" Type="http://schemas.openxmlformats.org/officeDocument/2006/relationships/image" Target="../media/image3.jpeg"/><Relationship Id="rId9" Type="http://schemas.openxmlformats.org/officeDocument/2006/relationships/slide" Target="slide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4.wav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28.jpeg"/><Relationship Id="rId4" Type="http://schemas.openxmlformats.org/officeDocument/2006/relationships/image" Target="../media/image3.jpeg"/><Relationship Id="rId9" Type="http://schemas.openxmlformats.org/officeDocument/2006/relationships/slide" Target="slide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8.jpeg"/><Relationship Id="rId7" Type="http://schemas.openxmlformats.org/officeDocument/2006/relationships/audio" Target="../media/audio1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5.jpeg"/><Relationship Id="rId4" Type="http://schemas.openxmlformats.org/officeDocument/2006/relationships/audio" Target="../media/audio4.wav"/><Relationship Id="rId9" Type="http://schemas.openxmlformats.org/officeDocument/2006/relationships/slide" Target="slide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audio" Target="../media/audio1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1.jpeg"/><Relationship Id="rId10" Type="http://schemas.openxmlformats.org/officeDocument/2006/relationships/slide" Target="slide3.xml"/><Relationship Id="rId4" Type="http://schemas.openxmlformats.org/officeDocument/2006/relationships/audio" Target="../media/audio4.wav"/><Relationship Id="rId9" Type="http://schemas.microsoft.com/office/2007/relationships/hdphoto" Target="../media/hdphoto2.wdp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8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33.png"/><Relationship Id="rId10" Type="http://schemas.openxmlformats.org/officeDocument/2006/relationships/slide" Target="slide3.xml"/><Relationship Id="rId4" Type="http://schemas.openxmlformats.org/officeDocument/2006/relationships/audio" Target="../media/audio4.wav"/><Relationship Id="rId9" Type="http://schemas.openxmlformats.org/officeDocument/2006/relationships/image" Target="../media/image3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jpeg"/><Relationship Id="rId7" Type="http://schemas.openxmlformats.org/officeDocument/2006/relationships/audio" Target="../media/audio1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slide" Target="slide3.xml"/><Relationship Id="rId5" Type="http://schemas.openxmlformats.org/officeDocument/2006/relationships/image" Target="../media/image33.png"/><Relationship Id="rId10" Type="http://schemas.openxmlformats.org/officeDocument/2006/relationships/image" Target="../media/image29.jpeg"/><Relationship Id="rId4" Type="http://schemas.openxmlformats.org/officeDocument/2006/relationships/audio" Target="../media/audio4.wav"/><Relationship Id="rId9" Type="http://schemas.microsoft.com/office/2007/relationships/hdphoto" Target="../media/hdphoto4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29.jpeg"/><Relationship Id="rId3" Type="http://schemas.openxmlformats.org/officeDocument/2006/relationships/audio" Target="../media/audio3.wav"/><Relationship Id="rId7" Type="http://schemas.openxmlformats.org/officeDocument/2006/relationships/image" Target="../media/image2.gif"/><Relationship Id="rId12" Type="http://schemas.openxmlformats.org/officeDocument/2006/relationships/image" Target="../media/image31.jpeg"/><Relationship Id="rId2" Type="http://schemas.openxmlformats.org/officeDocument/2006/relationships/image" Target="../media/image1.jpe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27.jpeg"/><Relationship Id="rId5" Type="http://schemas.openxmlformats.org/officeDocument/2006/relationships/image" Target="../media/image4.png"/><Relationship Id="rId15" Type="http://schemas.openxmlformats.org/officeDocument/2006/relationships/audio" Target="../media/audio5.wav"/><Relationship Id="rId10" Type="http://schemas.openxmlformats.org/officeDocument/2006/relationships/image" Target="../media/image36.png"/><Relationship Id="rId4" Type="http://schemas.openxmlformats.org/officeDocument/2006/relationships/image" Target="../media/image15.jpeg"/><Relationship Id="rId9" Type="http://schemas.openxmlformats.org/officeDocument/2006/relationships/audio" Target="../media/audio4.wav"/><Relationship Id="rId14" Type="http://schemas.openxmlformats.org/officeDocument/2006/relationships/slide" Target="slide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3.jpeg"/><Relationship Id="rId3" Type="http://schemas.openxmlformats.org/officeDocument/2006/relationships/audio" Target="../media/audio3.wav"/><Relationship Id="rId7" Type="http://schemas.openxmlformats.org/officeDocument/2006/relationships/image" Target="../media/image39.gif"/><Relationship Id="rId12" Type="http://schemas.openxmlformats.org/officeDocument/2006/relationships/image" Target="../media/image42.jpeg"/><Relationship Id="rId17" Type="http://schemas.openxmlformats.org/officeDocument/2006/relationships/image" Target="../media/image37.png"/><Relationship Id="rId2" Type="http://schemas.openxmlformats.org/officeDocument/2006/relationships/image" Target="../media/image1.jpeg"/><Relationship Id="rId16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11" Type="http://schemas.microsoft.com/office/2007/relationships/hdphoto" Target="../media/hdphoto5.wdp"/><Relationship Id="rId5" Type="http://schemas.openxmlformats.org/officeDocument/2006/relationships/image" Target="../media/image34.jpeg"/><Relationship Id="rId15" Type="http://schemas.openxmlformats.org/officeDocument/2006/relationships/slide" Target="slide3.xml"/><Relationship Id="rId10" Type="http://schemas.openxmlformats.org/officeDocument/2006/relationships/image" Target="../media/image41.png"/><Relationship Id="rId4" Type="http://schemas.openxmlformats.org/officeDocument/2006/relationships/image" Target="../media/image3.jpeg"/><Relationship Id="rId9" Type="http://schemas.openxmlformats.org/officeDocument/2006/relationships/audio" Target="../media/audio4.wav"/><Relationship Id="rId14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37.png"/><Relationship Id="rId3" Type="http://schemas.openxmlformats.org/officeDocument/2006/relationships/audio" Target="../media/audio3.wav"/><Relationship Id="rId7" Type="http://schemas.openxmlformats.org/officeDocument/2006/relationships/image" Target="../media/image45.jpeg"/><Relationship Id="rId12" Type="http://schemas.openxmlformats.org/officeDocument/2006/relationships/audio" Target="../media/audio5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slide" Target="slide3.xml"/><Relationship Id="rId5" Type="http://schemas.openxmlformats.org/officeDocument/2006/relationships/image" Target="../media/image32.png"/><Relationship Id="rId10" Type="http://schemas.openxmlformats.org/officeDocument/2006/relationships/image" Target="../media/image47.jpeg"/><Relationship Id="rId4" Type="http://schemas.openxmlformats.org/officeDocument/2006/relationships/image" Target="../media/image4.png"/><Relationship Id="rId9" Type="http://schemas.microsoft.com/office/2007/relationships/hdphoto" Target="../media/hdphoto6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gif"/><Relationship Id="rId5" Type="http://schemas.openxmlformats.org/officeDocument/2006/relationships/audio" Target="../media/audio3.wav"/><Relationship Id="rId10" Type="http://schemas.openxmlformats.org/officeDocument/2006/relationships/slide" Target="slide3.xml"/><Relationship Id="rId4" Type="http://schemas.openxmlformats.org/officeDocument/2006/relationships/image" Target="../media/image48.jpeg"/><Relationship Id="rId9" Type="http://schemas.openxmlformats.org/officeDocument/2006/relationships/image" Target="../media/image51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8.jpe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slide" Target="slide3.xml"/><Relationship Id="rId5" Type="http://schemas.openxmlformats.org/officeDocument/2006/relationships/image" Target="../media/image33.png"/><Relationship Id="rId10" Type="http://schemas.openxmlformats.org/officeDocument/2006/relationships/image" Target="../media/image54.jpeg"/><Relationship Id="rId4" Type="http://schemas.openxmlformats.org/officeDocument/2006/relationships/audio" Target="../media/audio4.wav"/><Relationship Id="rId9" Type="http://schemas.openxmlformats.org/officeDocument/2006/relationships/image" Target="../media/image53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audio" Target="../media/audio3.wav"/><Relationship Id="rId10" Type="http://schemas.openxmlformats.org/officeDocument/2006/relationships/slide" Target="slide3.xml"/><Relationship Id="rId4" Type="http://schemas.openxmlformats.org/officeDocument/2006/relationships/image" Target="../media/image18.png"/><Relationship Id="rId9" Type="http://schemas.openxmlformats.org/officeDocument/2006/relationships/image" Target="../media/image57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28.jpe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gif"/><Relationship Id="rId5" Type="http://schemas.openxmlformats.org/officeDocument/2006/relationships/image" Target="../media/image54.jpeg"/><Relationship Id="rId10" Type="http://schemas.openxmlformats.org/officeDocument/2006/relationships/slide" Target="slide3.xml"/><Relationship Id="rId4" Type="http://schemas.openxmlformats.org/officeDocument/2006/relationships/audio" Target="../media/audio4.wav"/><Relationship Id="rId9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4.pn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openxmlformats.org/officeDocument/2006/relationships/image" Target="../media/image62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audio" Target="../media/audio3.wav"/><Relationship Id="rId10" Type="http://schemas.openxmlformats.org/officeDocument/2006/relationships/slide" Target="slide3.xml"/><Relationship Id="rId4" Type="http://schemas.openxmlformats.org/officeDocument/2006/relationships/image" Target="../media/image63.jpeg"/><Relationship Id="rId9" Type="http://schemas.openxmlformats.org/officeDocument/2006/relationships/image" Target="../media/image66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15.jpe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rgbClr val="FFFFFF">
              <a:alpha val="87843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75556" y="96740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חידון חנוכה</a:t>
            </a:r>
          </a:p>
        </p:txBody>
      </p:sp>
      <p:pic>
        <p:nvPicPr>
          <p:cNvPr id="1030" name="Picture 6" descr="תוצאת תמונה עבור סביבון אנימציה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192"/>
            <a:ext cx="1759073" cy="172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תמונה 7" descr="C:\Users\עדי\Desktop\10286-345x460.jpg"/>
          <p:cNvPicPr/>
          <p:nvPr/>
        </p:nvPicPr>
        <p:blipFill>
          <a:blip r:embed="rId4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37" y="2852936"/>
            <a:ext cx="2637334" cy="360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תמונה 8" descr="http://www.elite-f.com/wp-content/uploads/2015/03/donut1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7355114" y="5134204"/>
            <a:ext cx="1635760" cy="910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תמונה 9" descr="http://www.elite-f.com/wp-content/uploads/2015/03/donut1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897914" y="5388204"/>
            <a:ext cx="1635760" cy="910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תמונה 10" descr="http://www.bvd.co.il/img/fck/image/design%20pictures/%D7%A1%D7%A4%D7%99%D7%99%D7%A9%D7%9C%D7%99%D7%9D/%D7%93%D7%9E%D7%99%20%D7%97%D7%A0%D7%95%D7%9B%D7%94/9.jpg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76" y="5231850"/>
            <a:ext cx="1492344" cy="11653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573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291298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הנחיות לצוות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412776"/>
            <a:ext cx="8568952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לפניכם מצגת עם משחקים לחנוכה. </a:t>
            </a:r>
          </a:p>
          <a:p>
            <a:pPr algn="ctr"/>
            <a:r>
              <a:rPr lang="he-IL" sz="40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המשחקים מחולקים לרמות שונות. </a:t>
            </a:r>
          </a:p>
          <a:p>
            <a:pPr algn="ctr"/>
            <a:r>
              <a:rPr lang="he-IL" sz="40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בחרו משחקים לפי הרמה המתאימה לקבוצה:</a:t>
            </a:r>
          </a:p>
          <a:p>
            <a:pPr algn="ctr"/>
            <a:endParaRPr lang="he-IL" sz="2400" dirty="0">
              <a:ln w="28575">
                <a:noFill/>
              </a:ln>
              <a:latin typeface="BN Alpaca" panose="02000000000000000000" pitchFamily="2" charset="-79"/>
              <a:cs typeface="Spacer" pitchFamily="2" charset="-79"/>
            </a:endParaRPr>
          </a:p>
          <a:p>
            <a:pPr algn="ctr"/>
            <a:r>
              <a:rPr lang="he-IL" sz="4000" dirty="0">
                <a:ln w="3175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BN Alpaca" panose="02000000000000000000" pitchFamily="2" charset="-79"/>
                <a:cs typeface="Spacer" pitchFamily="2" charset="-79"/>
              </a:rPr>
              <a:t>ירוק</a:t>
            </a:r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- רמה גבוהה</a:t>
            </a:r>
          </a:p>
          <a:p>
            <a:pPr algn="ctr"/>
            <a:r>
              <a:rPr lang="he-IL" sz="4000" dirty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latin typeface="BN Alpaca" panose="02000000000000000000" pitchFamily="2" charset="-79"/>
                <a:cs typeface="Spacer" pitchFamily="2" charset="-79"/>
              </a:rPr>
              <a:t>צהוב-</a:t>
            </a:r>
            <a:r>
              <a:rPr lang="he-IL" sz="40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 רמת ביניים</a:t>
            </a:r>
          </a:p>
          <a:p>
            <a:pPr algn="ctr"/>
            <a:r>
              <a:rPr lang="he-IL" sz="4000" dirty="0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latin typeface="BN Alpaca" panose="02000000000000000000" pitchFamily="2" charset="-79"/>
                <a:cs typeface="Spacer" pitchFamily="2" charset="-79"/>
              </a:rPr>
              <a:t>אדום-</a:t>
            </a:r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 רמה נמוכה</a:t>
            </a:r>
          </a:p>
          <a:p>
            <a:pPr algn="ctr"/>
            <a:endParaRPr lang="he-IL" sz="3200" dirty="0">
              <a:ln w="28575">
                <a:noFill/>
              </a:ln>
              <a:latin typeface="BN Alpaca" panose="02000000000000000000" pitchFamily="2" charset="-79"/>
              <a:cs typeface="Spacer" pitchFamily="2" charset="-79"/>
            </a:endParaRPr>
          </a:p>
          <a:p>
            <a:pPr algn="ctr"/>
            <a:r>
              <a:rPr lang="he-IL" sz="32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לחזרה לתפריט לחצו על ה       בצד ימין </a:t>
            </a:r>
            <a:r>
              <a:rPr lang="he-IL" sz="320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בתחתית הדף.</a:t>
            </a:r>
            <a:endParaRPr lang="he-IL" sz="3200" dirty="0">
              <a:ln w="28575">
                <a:noFill/>
              </a:ln>
              <a:effectLst/>
              <a:latin typeface="BN Alpaca" panose="02000000000000000000" pitchFamily="2" charset="-79"/>
              <a:cs typeface="Spacer" pitchFamily="2" charset="-79"/>
            </a:endParaRPr>
          </a:p>
        </p:txBody>
      </p:sp>
      <p:sp>
        <p:nvSpPr>
          <p:cNvPr id="2" name="לחצן פעולה: בית 1">
            <a:hlinkClick r:id="" action="ppaction://noaction" highlightClick="1"/>
          </p:cNvPr>
          <p:cNvSpPr/>
          <p:nvPr/>
        </p:nvSpPr>
        <p:spPr>
          <a:xfrm>
            <a:off x="4067944" y="5949280"/>
            <a:ext cx="504056" cy="504056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736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392970" y="431584"/>
            <a:ext cx="80648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בחרו משחק</a:t>
            </a:r>
          </a:p>
        </p:txBody>
      </p:sp>
      <p:pic>
        <p:nvPicPr>
          <p:cNvPr id="921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37" y="1484784"/>
            <a:ext cx="2517775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0" y="1506214"/>
            <a:ext cx="26162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96620"/>
            <a:ext cx="291465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648" y="3137709"/>
            <a:ext cx="291465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58396"/>
            <a:ext cx="29146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18" y="4758397"/>
            <a:ext cx="29146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822" y="4841899"/>
            <a:ext cx="2914650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74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מעוגל 2"/>
          <p:cNvSpPr/>
          <p:nvPr/>
        </p:nvSpPr>
        <p:spPr>
          <a:xfrm>
            <a:off x="563332" y="569070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4063182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620688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עץ פרי אני משבעת המינים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עלי תמיד ירוקים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הפרי שלי נאכל בצורות שונות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ממני מדליקים חנוכיות.</a:t>
            </a:r>
          </a:p>
        </p:txBody>
      </p:sp>
      <p:sp>
        <p:nvSpPr>
          <p:cNvPr id="6" name="AutoShape 2" descr="תוצאת תמונה עבור ‪question mark clipart‬‏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1" name="AutoShape 4" descr="תוצאת תמונה עבור ‪question mark clipart‬‏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לחצן פעולה: בית 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687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725144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זית</a:t>
            </a:r>
          </a:p>
        </p:txBody>
      </p:sp>
      <p:pic>
        <p:nvPicPr>
          <p:cNvPr id="2050" name="Picture 2" descr="תוצאת תמונה עבור זית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r="3821"/>
          <a:stretch/>
        </p:blipFill>
        <p:spPr bwMode="auto">
          <a:xfrm>
            <a:off x="1845216" y="557294"/>
            <a:ext cx="5916626" cy="471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לחצן פעולה: בית 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381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/>
        </p:nvSpPr>
        <p:spPr>
          <a:xfrm>
            <a:off x="611560" y="467866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614086" y="3934936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3558" y="600556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אני אורחת בחנוכה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עגלגלה ושמנמנה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סביבי סוכר, תוכי ריבה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יאהבוני ילד, גם ילדה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לחצן פעולה: בית 9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028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סופגנייה</a:t>
            </a:r>
          </a:p>
        </p:txBody>
      </p:sp>
      <p:pic>
        <p:nvPicPr>
          <p:cNvPr id="6" name="תמונה 5" descr="http://www.elite-f.com/wp-content/uploads/2015/03/donut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929223" y="198134"/>
            <a:ext cx="7614251" cy="40683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לחצן פעולה: בית 6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153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/>
        </p:nvSpPr>
        <p:spPr>
          <a:xfrm>
            <a:off x="625820" y="452626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617044" y="3861048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7818" y="585316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יש לי רגל רק אחת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אבל לי זה לא אכפת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אם אותי תסובב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אכרכר ואפזז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53" y="493891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לחצן פעולה: בית 9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622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סביבון</a:t>
            </a:r>
          </a:p>
        </p:txBody>
      </p:sp>
      <p:pic>
        <p:nvPicPr>
          <p:cNvPr id="7170" name="Picture 2" descr="תוצאת תמונה עבור סביבו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591" y="912802"/>
            <a:ext cx="507682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לחצן פעולה: בית 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508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3905180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593558" y="476672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75556" y="609362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אני מקור אור מיוחד,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עלי 8 נרות ועוד אחד.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בחג נותנת שמחה ורון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אותי תזהו בכל חלון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לחצן פעולה: בית 8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018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 err="1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חנוכיה</a:t>
            </a:r>
            <a:endParaRPr lang="he-IL" sz="9600" dirty="0">
              <a:ln w="28575">
                <a:solidFill>
                  <a:schemeClr val="bg1">
                    <a:lumMod val="50000"/>
                  </a:schemeClr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N Alpaca" panose="02000000000000000000" pitchFamily="2" charset="-79"/>
              <a:cs typeface="SpacerBlack" pitchFamily="2" charset="-79"/>
            </a:endParaRPr>
          </a:p>
        </p:txBody>
      </p:sp>
      <p:pic>
        <p:nvPicPr>
          <p:cNvPr id="9218" name="Picture 2" descr="תוצאת תמונה עבור חנוכייה דולקת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42" y="943392"/>
            <a:ext cx="7214724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לחצן פעולה: בית 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748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4049196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593558" y="476672"/>
            <a:ext cx="8028892" cy="367240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39552" y="573938"/>
            <a:ext cx="8064896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מטוגנת וטעימה</a:t>
            </a:r>
          </a:p>
          <a:p>
            <a:pPr algn="ctr"/>
            <a:r>
              <a:rPr lang="he-IL" sz="44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מתפוח אדמה</a:t>
            </a:r>
          </a:p>
          <a:p>
            <a:pPr algn="ctr"/>
            <a:r>
              <a:rPr lang="he-IL" sz="44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קצת קמח וביצה </a:t>
            </a:r>
          </a:p>
          <a:p>
            <a:pPr algn="ctr"/>
            <a:r>
              <a:rPr lang="he-IL" sz="44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לא, אינני קציצה.</a:t>
            </a:r>
          </a:p>
          <a:p>
            <a:pPr algn="ctr"/>
            <a:r>
              <a:rPr lang="he-IL" sz="44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אני שטוחה וחביבה</a:t>
            </a:r>
            <a:endParaRPr lang="he-IL" sz="4400" dirty="0">
              <a:ln w="28575">
                <a:noFill/>
              </a:ln>
              <a:effectLst/>
              <a:latin typeface="BN Alpaca" panose="02000000000000000000" pitchFamily="2" charset="-79"/>
              <a:cs typeface="Spacer" pitchFamily="2" charset="-79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48200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לחצן פעולה: בית 8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857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לביבה</a:t>
            </a:r>
          </a:p>
        </p:txBody>
      </p:sp>
      <p:sp>
        <p:nvSpPr>
          <p:cNvPr id="6" name="לחצן פעולה: בית 5">
            <a:hlinkClick r:id="rId3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AutoShape 2" descr="תוצאת תמונה עבור לביבה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440" b="94318" l="46026" r="94599">
                        <a14:backgroundMark x1="88349" y1="84607" x2="88349" y2="84607"/>
                        <a14:backgroundMark x1="79784" y1="89773" x2="79784" y2="89773"/>
                        <a14:backgroundMark x1="77469" y1="91167" x2="77469" y2="91167"/>
                        <a14:backgroundMark x1="77238" y1="88275" x2="74228" y2="917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045" t="43429"/>
          <a:stretch/>
        </p:blipFill>
        <p:spPr bwMode="auto">
          <a:xfrm>
            <a:off x="3275856" y="1423040"/>
            <a:ext cx="3796810" cy="297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23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3905180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אנחנו?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593558" y="476672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75556" y="609362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אותנו בחנוכה במתנה מחלקים,</a:t>
            </a:r>
          </a:p>
          <a:p>
            <a:pPr algn="ctr"/>
            <a:r>
              <a:rPr lang="he-IL" sz="4800" dirty="0" err="1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איתנו</a:t>
            </a:r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 אפשר לקנות מה שרוצים.</a:t>
            </a:r>
          </a:p>
          <a:p>
            <a:pPr algn="ctr"/>
            <a:r>
              <a:rPr lang="he-IL" sz="48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תקבלו אותנו </a:t>
            </a:r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במטבע או בשטר </a:t>
            </a:r>
          </a:p>
          <a:p>
            <a:pPr algn="ctr"/>
            <a:r>
              <a:rPr lang="he-IL" sz="48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לכבוד החג הנהדר</a:t>
            </a:r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.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לחצן פעולה: בית 8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28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דמי חנוכה</a:t>
            </a:r>
          </a:p>
        </p:txBody>
      </p:sp>
      <p:sp>
        <p:nvSpPr>
          <p:cNvPr id="2" name="AutoShape 4" descr="תוצאת תמונה עבור כסף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98357"/>
            <a:ext cx="5112568" cy="340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לחצן פעולה: בית 6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855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971600" y="836712"/>
            <a:ext cx="7344816" cy="5544615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75556" y="1340768"/>
            <a:ext cx="806489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הכול קרה לפני הרבה שנים,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כששלטו בארץ היוונים.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למכבים עשו הרבה צרות,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נלחמו וגזרו גזרות חמורות.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היוונים היו       המון אנשים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עם כלי נשק גדולים   וחזקים.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5556" y="292364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סיפור חנוכה </a:t>
            </a:r>
          </a:p>
        </p:txBody>
      </p:sp>
      <p:sp>
        <p:nvSpPr>
          <p:cNvPr id="2" name="מלבן 1"/>
          <p:cNvSpPr/>
          <p:nvPr/>
        </p:nvSpPr>
        <p:spPr>
          <a:xfrm>
            <a:off x="523528" y="5301208"/>
            <a:ext cx="8116924" cy="9361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1619672" y="2060848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3563888" y="3933056"/>
            <a:ext cx="1519808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3412232" y="4519934"/>
            <a:ext cx="1519808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/>
          <p:cNvSpPr/>
          <p:nvPr/>
        </p:nvSpPr>
        <p:spPr>
          <a:xfrm>
            <a:off x="1187624" y="5495240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הרבה</a:t>
            </a:r>
          </a:p>
        </p:txBody>
      </p:sp>
      <p:sp>
        <p:nvSpPr>
          <p:cNvPr id="18" name="מלבן 17"/>
          <p:cNvSpPr/>
          <p:nvPr/>
        </p:nvSpPr>
        <p:spPr>
          <a:xfrm>
            <a:off x="3591880" y="5514450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יוונים</a:t>
            </a:r>
          </a:p>
        </p:txBody>
      </p:sp>
      <p:sp>
        <p:nvSpPr>
          <p:cNvPr id="19" name="מלבן 18"/>
          <p:cNvSpPr/>
          <p:nvPr/>
        </p:nvSpPr>
        <p:spPr>
          <a:xfrm>
            <a:off x="6012160" y="5514450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גדולים</a:t>
            </a:r>
          </a:p>
        </p:txBody>
      </p:sp>
      <p:pic>
        <p:nvPicPr>
          <p:cNvPr id="11268" name="Picture 4" descr="{FCFED221-4D36-4C28-AC5B-E9F3CDBC683B}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39279"/>
            <a:ext cx="1296144" cy="137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לחצן פעולה: בית 1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313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827584" y="627826"/>
            <a:ext cx="7560840" cy="568149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800120" y="908720"/>
            <a:ext cx="806489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לעומתם המכבים המסכנים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היו מעטים ו חלשים.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לבית המקדש היוונים נכנסו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ואותו רמסו, שברו והרסו.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הגיעו לשם ה    מכבים  בסערה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חיפשו שמן להדליק את ה מנורה.</a:t>
            </a:r>
          </a:p>
        </p:txBody>
      </p:sp>
      <p:sp>
        <p:nvSpPr>
          <p:cNvPr id="8" name="מלבן 7"/>
          <p:cNvSpPr/>
          <p:nvPr/>
        </p:nvSpPr>
        <p:spPr>
          <a:xfrm>
            <a:off x="523528" y="5119404"/>
            <a:ext cx="8116924" cy="9361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1187624" y="5313436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מכבים</a:t>
            </a:r>
          </a:p>
        </p:txBody>
      </p:sp>
      <p:sp>
        <p:nvSpPr>
          <p:cNvPr id="10" name="מלבן 9"/>
          <p:cNvSpPr/>
          <p:nvPr/>
        </p:nvSpPr>
        <p:spPr>
          <a:xfrm>
            <a:off x="3591880" y="5332646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חלשים</a:t>
            </a:r>
          </a:p>
        </p:txBody>
      </p:sp>
      <p:sp>
        <p:nvSpPr>
          <p:cNvPr id="11" name="מלבן 10"/>
          <p:cNvSpPr/>
          <p:nvPr/>
        </p:nvSpPr>
        <p:spPr>
          <a:xfrm>
            <a:off x="6012160" y="5332646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מנורה</a:t>
            </a:r>
          </a:p>
        </p:txBody>
      </p:sp>
      <p:sp>
        <p:nvSpPr>
          <p:cNvPr id="13" name="מלבן 12"/>
          <p:cNvSpPr/>
          <p:nvPr/>
        </p:nvSpPr>
        <p:spPr>
          <a:xfrm>
            <a:off x="2596500" y="1633185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1268172" y="4105689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/>
          <p:cNvSpPr/>
          <p:nvPr/>
        </p:nvSpPr>
        <p:spPr>
          <a:xfrm>
            <a:off x="3492780" y="3529625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Picture 9" descr="תוצאת תמונה עבור כד חנוכה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1"/>
          <a:stretch/>
        </p:blipFill>
        <p:spPr bwMode="auto">
          <a:xfrm>
            <a:off x="358240" y="312738"/>
            <a:ext cx="1312168" cy="137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לחצן פעולה: בית 16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101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899592" y="620688"/>
            <a:ext cx="7416824" cy="5544616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49542" y="858944"/>
            <a:ext cx="806489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מצאו כד שמן אחד קטן ותמים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קרה נס והספיק ל   שמונה   ימים!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המכבים המעטים נלחמו ביוונים הרבים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את היוונים ניצחו והיו מאושרים.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ומאז את חג ה חנוכה     אנו חוגגים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ואת החנוכייה אנו  מדליקים.</a:t>
            </a:r>
          </a:p>
        </p:txBody>
      </p:sp>
      <p:sp>
        <p:nvSpPr>
          <p:cNvPr id="8" name="מלבן 7"/>
          <p:cNvSpPr/>
          <p:nvPr/>
        </p:nvSpPr>
        <p:spPr>
          <a:xfrm>
            <a:off x="523528" y="4852365"/>
            <a:ext cx="8116924" cy="9361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1187624" y="5046397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חנוכה</a:t>
            </a:r>
          </a:p>
        </p:txBody>
      </p:sp>
      <p:sp>
        <p:nvSpPr>
          <p:cNvPr id="10" name="מלבן 9"/>
          <p:cNvSpPr/>
          <p:nvPr/>
        </p:nvSpPr>
        <p:spPr>
          <a:xfrm>
            <a:off x="3591880" y="5065607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מדליקים</a:t>
            </a:r>
          </a:p>
        </p:txBody>
      </p:sp>
      <p:sp>
        <p:nvSpPr>
          <p:cNvPr id="11" name="מלבן 10"/>
          <p:cNvSpPr/>
          <p:nvPr/>
        </p:nvSpPr>
        <p:spPr>
          <a:xfrm>
            <a:off x="6012160" y="5065607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שמונה</a:t>
            </a:r>
          </a:p>
        </p:txBody>
      </p:sp>
      <p:sp>
        <p:nvSpPr>
          <p:cNvPr id="13" name="מלבן 12"/>
          <p:cNvSpPr/>
          <p:nvPr/>
        </p:nvSpPr>
        <p:spPr>
          <a:xfrm>
            <a:off x="2522122" y="1645428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3465866" y="3445629"/>
            <a:ext cx="1656184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/>
          <p:cNvSpPr/>
          <p:nvPr/>
        </p:nvSpPr>
        <p:spPr>
          <a:xfrm>
            <a:off x="2018066" y="4005064"/>
            <a:ext cx="180784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AutoShape 4" descr="תוצאת תמונה עבור כד חנוכה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" name="AutoShape 7" descr="תוצאת תמונה עבור כד חנוכה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9" name="תמונה 18" descr="C:\Users\עדי\Desktop\10286-345x460.jpg"/>
          <p:cNvPicPr/>
          <p:nvPr/>
        </p:nvPicPr>
        <p:blipFill>
          <a:blip r:embed="rId3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312738"/>
            <a:ext cx="1044116" cy="131606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לחצן פעולה: בית 1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40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ה-1</a:t>
            </a:r>
          </a:p>
        </p:txBody>
      </p:sp>
      <p:pic>
        <p:nvPicPr>
          <p:cNvPr id="17" name="Picture 4" descr="תוצאת תמונה עבור חנוכיה">
            <a:hlinkClick r:id="" action="ppaction://noaction">
              <a:snd r:embed="rId3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387976" y="856997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3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3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לחצן פעולה: בית 12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Picture 4" descr="תוצאת תמונה עבור חנוכיה">
            <a:hlinkClick r:id="" action="ppaction://noaction">
              <a:snd r:embed="rId3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2684" r="45464" b="78430"/>
          <a:stretch/>
        </p:blipFill>
        <p:spPr bwMode="auto">
          <a:xfrm>
            <a:off x="4387976" y="1484784"/>
            <a:ext cx="472056" cy="38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21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ה-2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27984" y="95974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לחצן פעולה: בית 14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821" b="77733"/>
          <a:stretch/>
        </p:blipFill>
        <p:spPr bwMode="auto">
          <a:xfrm>
            <a:off x="4375597" y="1491416"/>
            <a:ext cx="392805" cy="50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74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ה-3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06826" y="95041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לחצן פעולה: בית 20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4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7033" b="82617"/>
          <a:stretch/>
        </p:blipFill>
        <p:spPr bwMode="auto">
          <a:xfrm>
            <a:off x="4407617" y="1555909"/>
            <a:ext cx="380407" cy="48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70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ה-4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42467" y="95974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לחצן פעולה: בית 24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7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405176" y="1506263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18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ה-5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51225" y="945577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1" t="11072" r="53250" b="75922"/>
          <a:stretch/>
        </p:blipFill>
        <p:spPr bwMode="auto">
          <a:xfrm>
            <a:off x="3976252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-135" r="52682" b="87420"/>
          <a:stretch/>
        </p:blipFill>
        <p:spPr bwMode="auto">
          <a:xfrm>
            <a:off x="4041020" y="1163507"/>
            <a:ext cx="458972" cy="6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8" t="11777" r="66693" b="75217"/>
          <a:stretch/>
        </p:blipFill>
        <p:spPr bwMode="auto">
          <a:xfrm>
            <a:off x="3171269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לחצן פעולה: בית 26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405176" y="1506263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84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ה-6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27984" y="894371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1" t="11072" r="53250" b="75922"/>
          <a:stretch/>
        </p:blipFill>
        <p:spPr bwMode="auto">
          <a:xfrm>
            <a:off x="3976252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-135" r="52682" b="87420"/>
          <a:stretch/>
        </p:blipFill>
        <p:spPr bwMode="auto">
          <a:xfrm>
            <a:off x="4041020" y="1163507"/>
            <a:ext cx="458972" cy="6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4" t="12262" r="60017" b="74732"/>
          <a:stretch/>
        </p:blipFill>
        <p:spPr bwMode="auto">
          <a:xfrm>
            <a:off x="3566895" y="17425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0" r="60078" b="87285"/>
          <a:stretch/>
        </p:blipFill>
        <p:spPr bwMode="auto">
          <a:xfrm>
            <a:off x="3566895" y="1148616"/>
            <a:ext cx="467867" cy="64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8" t="11777" r="66693" b="75217"/>
          <a:stretch/>
        </p:blipFill>
        <p:spPr bwMode="auto">
          <a:xfrm>
            <a:off x="3171269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לחצן פעולה: בית 29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405176" y="1506263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1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ה-7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25273" y="891348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1" t="11072" r="53250" b="75922"/>
          <a:stretch/>
        </p:blipFill>
        <p:spPr bwMode="auto">
          <a:xfrm>
            <a:off x="3976252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-135" r="52682" b="87420"/>
          <a:stretch/>
        </p:blipFill>
        <p:spPr bwMode="auto">
          <a:xfrm>
            <a:off x="4041020" y="1163507"/>
            <a:ext cx="458972" cy="6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4" t="12262" r="60017" b="74732"/>
          <a:stretch/>
        </p:blipFill>
        <p:spPr bwMode="auto">
          <a:xfrm>
            <a:off x="3566895" y="17425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0" r="60078" b="87285"/>
          <a:stretch/>
        </p:blipFill>
        <p:spPr bwMode="auto">
          <a:xfrm>
            <a:off x="3566895" y="1148616"/>
            <a:ext cx="467867" cy="64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8" t="11777" r="66693" b="75217"/>
          <a:stretch/>
        </p:blipFill>
        <p:spPr bwMode="auto">
          <a:xfrm>
            <a:off x="3171269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5" t="11759" r="67066" b="75235"/>
          <a:stretch/>
        </p:blipFill>
        <p:spPr bwMode="auto">
          <a:xfrm>
            <a:off x="3141044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2" r="67326" b="87285"/>
          <a:stretch/>
        </p:blipFill>
        <p:spPr bwMode="auto">
          <a:xfrm>
            <a:off x="3141073" y="1157044"/>
            <a:ext cx="455630" cy="62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לחצן פעולה: בית 31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379124" y="1429036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43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ה-8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18904" y="90195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1" t="11072" r="53250" b="75922"/>
          <a:stretch/>
        </p:blipFill>
        <p:spPr bwMode="auto">
          <a:xfrm>
            <a:off x="3976252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-135" r="52682" b="87420"/>
          <a:stretch/>
        </p:blipFill>
        <p:spPr bwMode="auto">
          <a:xfrm>
            <a:off x="4041020" y="1163507"/>
            <a:ext cx="458972" cy="6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4" t="12262" r="60017" b="74732"/>
          <a:stretch/>
        </p:blipFill>
        <p:spPr bwMode="auto">
          <a:xfrm>
            <a:off x="3566895" y="17425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0" r="60078" b="87285"/>
          <a:stretch/>
        </p:blipFill>
        <p:spPr bwMode="auto">
          <a:xfrm>
            <a:off x="3566895" y="1148616"/>
            <a:ext cx="467867" cy="64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8" t="11777" r="66693" b="75217"/>
          <a:stretch/>
        </p:blipFill>
        <p:spPr bwMode="auto">
          <a:xfrm>
            <a:off x="3171269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5" t="11759" r="67066" b="75235"/>
          <a:stretch/>
        </p:blipFill>
        <p:spPr bwMode="auto">
          <a:xfrm>
            <a:off x="3141044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2" r="67326" b="87285"/>
          <a:stretch/>
        </p:blipFill>
        <p:spPr bwMode="auto">
          <a:xfrm>
            <a:off x="3141073" y="1157044"/>
            <a:ext cx="455630" cy="62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1" t="12529" r="74740" b="74465"/>
          <a:stretch/>
        </p:blipFill>
        <p:spPr bwMode="auto">
          <a:xfrm>
            <a:off x="2715610" y="1754179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05" r="74025" b="86980"/>
          <a:stretch/>
        </p:blipFill>
        <p:spPr bwMode="auto">
          <a:xfrm>
            <a:off x="2778184" y="1148616"/>
            <a:ext cx="459196" cy="6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לחצן פעולה: בית 33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405176" y="1506263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0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36616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מצא 3 הבדלים</a:t>
            </a:r>
          </a:p>
        </p:txBody>
      </p:sp>
      <p:pic>
        <p:nvPicPr>
          <p:cNvPr id="4098" name="Picture 2" descr="תוצאת תמונה עבור חנוכה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39"/>
          <a:stretch/>
        </p:blipFill>
        <p:spPr bwMode="auto">
          <a:xfrm>
            <a:off x="4915333" y="2147402"/>
            <a:ext cx="3222827" cy="4176464"/>
          </a:xfrm>
          <a:prstGeom prst="rect">
            <a:avLst/>
          </a:prstGeom>
          <a:ln w="285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תוצאת תמונה עבור חנוכה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39"/>
          <a:stretch/>
        </p:blipFill>
        <p:spPr bwMode="auto">
          <a:xfrm>
            <a:off x="1043608" y="2147402"/>
            <a:ext cx="3222827" cy="4176464"/>
          </a:xfrm>
          <a:prstGeom prst="rect">
            <a:avLst/>
          </a:prstGeom>
          <a:ln w="285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67846" y="1057695"/>
            <a:ext cx="48087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החסר בתמונה</a:t>
            </a:r>
          </a:p>
        </p:txBody>
      </p:sp>
      <p:sp>
        <p:nvSpPr>
          <p:cNvPr id="11" name="חץ למטה 10"/>
          <p:cNvSpPr/>
          <p:nvPr/>
        </p:nvSpPr>
        <p:spPr>
          <a:xfrm>
            <a:off x="6274882" y="1642470"/>
            <a:ext cx="194636" cy="384847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3" name="מלבן 12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5148064" y="2159536"/>
            <a:ext cx="360040" cy="765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אליפסה 2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5328084" y="4365104"/>
            <a:ext cx="324036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אליפסה 16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6588224" y="5517232"/>
            <a:ext cx="468051" cy="444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לחצן פעולה: בית 17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609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36616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מצא 3 הבדלים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8545" y="1642470"/>
            <a:ext cx="48087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החסר בתמונה</a:t>
            </a:r>
          </a:p>
        </p:txBody>
      </p:sp>
      <p:sp>
        <p:nvSpPr>
          <p:cNvPr id="11" name="חץ למטה 10"/>
          <p:cNvSpPr/>
          <p:nvPr/>
        </p:nvSpPr>
        <p:spPr>
          <a:xfrm>
            <a:off x="6463988" y="2403017"/>
            <a:ext cx="288031" cy="384847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" name="AutoShape 2" descr="תוצאת תמונה עבור חנוכה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4" descr="תוצאת תמונה עבור חנוכה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6" descr="תוצאת תמונה עבור חנוכה"/>
          <p:cNvSpPr>
            <a:spLocks noChangeAspect="1" noChangeArrowheads="1"/>
          </p:cNvSpPr>
          <p:nvPr/>
        </p:nvSpPr>
        <p:spPr bwMode="auto">
          <a:xfrm>
            <a:off x="9228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542" y="2881738"/>
            <a:ext cx="4032449" cy="241947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81738"/>
            <a:ext cx="4032448" cy="241947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אליפסה 7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4716016" y="3175567"/>
            <a:ext cx="360040" cy="469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אליפסה 18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7092280" y="2940838"/>
            <a:ext cx="360040" cy="469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אליפסה 19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7740352" y="3098884"/>
            <a:ext cx="504056" cy="469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לחצן פעולה: בית 20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457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36616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מצא 3 הבדלים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3648" y="1225988"/>
            <a:ext cx="48087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החסר בתמונה</a:t>
            </a:r>
          </a:p>
        </p:txBody>
      </p:sp>
      <p:sp>
        <p:nvSpPr>
          <p:cNvPr id="2" name="AutoShape 2" descr="תוצאת תמונה עבור חנוכה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4" descr="תוצאת תמונה עבור חנוכה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6" descr="תוצאת תמונה עבור חנוכה"/>
          <p:cNvSpPr>
            <a:spLocks noChangeAspect="1" noChangeArrowheads="1"/>
          </p:cNvSpPr>
          <p:nvPr/>
        </p:nvSpPr>
        <p:spPr bwMode="auto">
          <a:xfrm>
            <a:off x="9228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7170" name="Picture 2" descr="תוצאת תמונה עבור חנוכיה קליפארט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0" t="2154" r="5015" b="3242"/>
          <a:stretch/>
        </p:blipFill>
        <p:spPr bwMode="auto">
          <a:xfrm>
            <a:off x="5305711" y="2378590"/>
            <a:ext cx="2604583" cy="4085927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תוצאת תמונה עבור חנוכיה קליפארט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0" t="2154" r="5015" b="3242"/>
          <a:stretch/>
        </p:blipFill>
        <p:spPr bwMode="auto">
          <a:xfrm>
            <a:off x="1475656" y="2378589"/>
            <a:ext cx="2604583" cy="4085927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אליפסה 19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5508104" y="4725144"/>
            <a:ext cx="504056" cy="46945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חץ למטה 10"/>
          <p:cNvSpPr/>
          <p:nvPr/>
        </p:nvSpPr>
        <p:spPr>
          <a:xfrm>
            <a:off x="6463987" y="1810763"/>
            <a:ext cx="288030" cy="466109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9" name="אליפסה 18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6247963" y="4005064"/>
            <a:ext cx="360039" cy="3999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7236296" y="4516441"/>
            <a:ext cx="576064" cy="928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לחצן פעולה: בית 20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81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סביבון</a:t>
            </a:r>
          </a:p>
        </p:txBody>
      </p:sp>
      <p:pic>
        <p:nvPicPr>
          <p:cNvPr id="16386" name="Picture 2" descr="תוצאת תמונה עבור סביבון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r="11168"/>
          <a:stretch/>
        </p:blipFill>
        <p:spPr bwMode="auto">
          <a:xfrm>
            <a:off x="791004" y="4161966"/>
            <a:ext cx="1832017" cy="1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תוצאת תמונה עבור רעשן">
            <a:hlinkClick r:id="" action="ppaction://noaction">
              <a:snd r:embed="rId5" name="laser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12" y="4227689"/>
            <a:ext cx="2165185" cy="152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תמונה 9" descr="C:\Users\עדי\Desktop\10286-345x460.jpg">
            <a:hlinkClick r:id="" action="ppaction://noaction">
              <a:snd r:embed="rId5" name="laser.wav"/>
            </a:hlinkClick>
          </p:cNvPr>
          <p:cNvPicPr/>
          <p:nvPr/>
        </p:nvPicPr>
        <p:blipFill>
          <a:blip r:embed="rId7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265" y="4286456"/>
            <a:ext cx="1390536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575029" y="4093452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9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420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חנוכייה</a:t>
            </a:r>
          </a:p>
        </p:txBody>
      </p:sp>
      <p:pic>
        <p:nvPicPr>
          <p:cNvPr id="10" name="תמונה 9" descr="C:\Users\עדי\Desktop\10286-345x460.jpg">
            <a:hlinkClick r:id="" action="ppaction://noaction">
              <a:snd r:embed="rId3" name="applause.wav"/>
            </a:hlinkClick>
          </p:cNvPr>
          <p:cNvPicPr/>
          <p:nvPr/>
        </p:nvPicPr>
        <p:blipFill>
          <a:blip r:embed="rId4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265" y="4286456"/>
            <a:ext cx="1390536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2014231" y="4143516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תוצאת תמונה עבור סוכות">
            <a:hlinkClick r:id="" action="ppaction://noaction">
              <a:snd r:embed="rId6" name="laser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CB"/>
              </a:clrFrom>
              <a:clrTo>
                <a:srgbClr val="FFFE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94393"/>
            <a:ext cx="1998583" cy="13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תמונה 14" descr="http://www.bvd.co.il/img/fck/image/design%20pictures/%D7%A1%D7%A4%D7%99%D7%99%D7%A9%D7%9C%D7%99%D7%9D/%D7%93%D7%9E%D7%99%20%D7%97%D7%A0%D7%95%D7%9B%D7%94/9.jpg">
            <a:hlinkClick r:id="" action="ppaction://noaction">
              <a:snd r:embed="rId6" name="laser.wav"/>
            </a:hlinkClick>
          </p:cNvPr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94393"/>
            <a:ext cx="2149976" cy="138913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לחצן פעולה: בית 15">
            <a:hlinkClick r:id="rId9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64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דמי חנוכה</a:t>
            </a:r>
          </a:p>
        </p:txBody>
      </p:sp>
      <p:pic>
        <p:nvPicPr>
          <p:cNvPr id="10" name="תמונה 9" descr="C:\Users\עדי\Desktop\10286-345x460.jpg">
            <a:hlinkClick r:id="" action="ppaction://noaction">
              <a:snd r:embed="rId3" name="laser.wav"/>
            </a:hlinkClick>
          </p:cNvPr>
          <p:cNvPicPr/>
          <p:nvPr/>
        </p:nvPicPr>
        <p:blipFill>
          <a:blip r:embed="rId4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265" y="4286456"/>
            <a:ext cx="1390536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52597" y="2963040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תמונה 14" descr="http://www.bvd.co.il/img/fck/image/design%20pictures/%D7%A1%D7%A4%D7%99%D7%99%D7%A9%D7%9C%D7%99%D7%9D/%D7%93%D7%9E%D7%99%20%D7%97%D7%A0%D7%95%D7%9B%D7%94/9.jpg">
            <a:hlinkClick r:id="" action="ppaction://noaction">
              <a:snd r:embed="rId6" name="applause.wav"/>
            </a:hlinkClick>
          </p:cNvPr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94393"/>
            <a:ext cx="2149976" cy="1389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 descr="תוצאת תמונה עבור תפוח בדבש">
            <a:hlinkClick r:id="" action="ppaction://noaction">
              <a:snd r:embed="rId3" name="laser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52764"/>
            <a:ext cx="2055682" cy="141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9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497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סופגנייה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1316693" y="4158648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תמונה 14" descr="http://www.bvd.co.il/img/fck/image/design%20pictures/%D7%A1%D7%A4%D7%99%D7%99%D7%A9%D7%9C%D7%99%D7%9D/%D7%93%D7%9E%D7%99%20%D7%97%D7%A0%D7%95%D7%9B%D7%94/9.jpg">
            <a:hlinkClick r:id="" action="ppaction://noaction">
              <a:snd r:embed="rId4" name="laser.wav"/>
            </a:hlinkClick>
          </p:cNvPr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45" y="4394393"/>
            <a:ext cx="2149976" cy="1389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6" descr="תוצאת תמונה עבור מצות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46" y="4316992"/>
            <a:ext cx="2172804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תמונה 16" descr="http://www.elite-f.com/wp-content/uploads/2015/03/donut1.png">
            <a:hlinkClick r:id="" action="ppaction://noaction">
              <a:snd r:embed="rId7" name="applause.wav"/>
            </a:hlinkClick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295636" y="4155694"/>
            <a:ext cx="2124348" cy="159341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לחצן פעולה: בית 15">
            <a:hlinkClick r:id="rId9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092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לביבות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557054" y="4056611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תוצאת תמונה עבור מצות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46" y="4316992"/>
            <a:ext cx="2172804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תמונה 16" descr="http://www.elite-f.com/wp-content/uploads/2015/03/donut1.png">
            <a:hlinkClick r:id="" action="ppaction://noaction">
              <a:snd r:embed="rId4" name="laser.wav"/>
            </a:hlinkClick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295636" y="4155694"/>
            <a:ext cx="2124348" cy="1593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תוצאת תמונה עבור לביבות חנוכה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1" y="4437112"/>
            <a:ext cx="2036213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לחצן פעולה: בית 14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462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נר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788092" y="2436706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תוצאת תמונה עבור לביבות חנוכה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1" y="4437112"/>
            <a:ext cx="2036213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רעשן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18" y="4149079"/>
            <a:ext cx="2322047" cy="163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עדי\Desktop\F0_0244_0000_candles.jpg">
            <a:hlinkClick r:id="" action="ppaction://noaction">
              <a:snd r:embed="rId8" name="applause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9"/>
          <a:stretch/>
        </p:blipFill>
        <p:spPr bwMode="auto">
          <a:xfrm>
            <a:off x="4230003" y="3921529"/>
            <a:ext cx="87249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328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כד שמן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1982737" y="4092805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תוצאת תמונה עבור לביבות חנוכה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1" y="4437112"/>
            <a:ext cx="2036213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תוצאת תמונה עבור כד שמן לחנוכה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9794" y1="25097" x2="9794" y2="25097"/>
                        <a14:foregroundMark x1="5670" y1="37452" x2="5670" y2="37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476" y="4121444"/>
            <a:ext cx="1383938" cy="184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תוצאת תמונה עבור סוכות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ECB"/>
              </a:clrFrom>
              <a:clrTo>
                <a:srgbClr val="FFFE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710" y="4321015"/>
            <a:ext cx="1998583" cy="13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לחצן פעולה: בית 15">
            <a:hlinkClick r:id="rId11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492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276224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523528" y="404664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הקף את הסימנים הקשורים לחנוכה</a:t>
            </a:r>
          </a:p>
        </p:txBody>
      </p:sp>
      <p:pic>
        <p:nvPicPr>
          <p:cNvPr id="7" name="Picture 2" descr="תוצאת תמונה עבור סביבון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14818"/>
            <a:ext cx="1427061" cy="100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תמונה 7" descr="http://www.elite-f.com/wp-content/uploads/2015/03/donut1.pn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769017" y="3114732"/>
            <a:ext cx="1513015" cy="1075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תמונה 8" descr="http://www.bvd.co.il/img/fck/image/design%20pictures/%D7%A1%D7%A4%D7%99%D7%99%D7%A9%D7%9C%D7%99%D7%9D/%D7%93%D7%9E%D7%99%20%D7%97%D7%A0%D7%95%D7%9B%D7%94/9.jp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87254"/>
            <a:ext cx="1508368" cy="95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6" descr="תוצאת תמונה עבור סביבון אנימציה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28" y="1358732"/>
            <a:ext cx="1426879" cy="140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תמונה 12" descr="C:\Users\עדי\Desktop\10286-345x460.jp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8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345" y="4954284"/>
            <a:ext cx="1066639" cy="1269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2" name="Picture 2" descr="תוצאת תמונה עבור תפוח בדבש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26" y="5373216"/>
            <a:ext cx="1442869" cy="99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תוצאת תמונה עבור רעשן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160" y="1813425"/>
            <a:ext cx="1533695" cy="107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תוצאת תמונה עבור מצות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55" y="4634027"/>
            <a:ext cx="1496457" cy="92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תוצאת תמונה עבור סוכות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ECB"/>
              </a:clrFrom>
              <a:clrTo>
                <a:srgbClr val="FFFE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711" y="4332277"/>
            <a:ext cx="1531120" cy="102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אליפסה 1"/>
          <p:cNvSpPr/>
          <p:nvPr/>
        </p:nvSpPr>
        <p:spPr>
          <a:xfrm>
            <a:off x="6804248" y="1310508"/>
            <a:ext cx="1784176" cy="13264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אליפסה 18"/>
          <p:cNvSpPr/>
          <p:nvPr/>
        </p:nvSpPr>
        <p:spPr>
          <a:xfrm>
            <a:off x="6804248" y="3224043"/>
            <a:ext cx="1484956" cy="11410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אליפסה 19"/>
          <p:cNvSpPr/>
          <p:nvPr/>
        </p:nvSpPr>
        <p:spPr>
          <a:xfrm>
            <a:off x="395536" y="1278171"/>
            <a:ext cx="1784176" cy="1618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אליפסה 20"/>
          <p:cNvSpPr/>
          <p:nvPr/>
        </p:nvSpPr>
        <p:spPr>
          <a:xfrm>
            <a:off x="3110588" y="4826696"/>
            <a:ext cx="1568152" cy="15250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אליפסה 21"/>
          <p:cNvSpPr/>
          <p:nvPr/>
        </p:nvSpPr>
        <p:spPr>
          <a:xfrm>
            <a:off x="2527385" y="2896329"/>
            <a:ext cx="1900599" cy="1468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לחצן פעולה: בית 22">
            <a:hlinkClick r:id="rId1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4" name="Picture 8">
            <a:hlinkClick r:id="" action="ppaction://hlinkshowjump?jump=nextslide">
              <a:snd r:embed="rId15" name="cashreg.wav"/>
            </a:hlinkClick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46030"/>
            <a:ext cx="1643380" cy="6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523528" y="404664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הקף את החפצים שנותנים לנו אור:</a:t>
            </a:r>
          </a:p>
        </p:txBody>
      </p:sp>
      <p:pic>
        <p:nvPicPr>
          <p:cNvPr id="13" name="תמונה 12" descr="C:\Users\עדי\Desktop\10286-345x460.jp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4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873578"/>
            <a:ext cx="1207565" cy="14357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אליפסה 1"/>
          <p:cNvSpPr/>
          <p:nvPr/>
        </p:nvSpPr>
        <p:spPr>
          <a:xfrm>
            <a:off x="7170747" y="1317828"/>
            <a:ext cx="1240161" cy="14182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אליפסה 18"/>
          <p:cNvSpPr/>
          <p:nvPr/>
        </p:nvSpPr>
        <p:spPr>
          <a:xfrm>
            <a:off x="7164288" y="4427601"/>
            <a:ext cx="1294120" cy="17377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אליפסה 20"/>
          <p:cNvSpPr/>
          <p:nvPr/>
        </p:nvSpPr>
        <p:spPr>
          <a:xfrm>
            <a:off x="4751746" y="4653136"/>
            <a:ext cx="1568152" cy="17096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3" name="Picture 2" descr="C:\Users\עדי\Desktop\F0_0244_0000_candles.jpg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9"/>
          <a:stretch/>
        </p:blipFill>
        <p:spPr bwMode="auto">
          <a:xfrm>
            <a:off x="7449075" y="4365104"/>
            <a:ext cx="683506" cy="160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תוצאת תמונה עבור פנס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40242"/>
            <a:ext cx="1598862" cy="119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עדי\Desktop\bulb.gif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679" y="1422931"/>
            <a:ext cx="958297" cy="122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עדי\Desktop\1_175771030.jpg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887" y="3298384"/>
            <a:ext cx="1455416" cy="138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תוצאת תמונה עבור ספר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58" b="98729" l="1389" r="94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28" y="4684192"/>
            <a:ext cx="2403050" cy="157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תוצאת תמונה עבור כיסא ציור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547" y="2736096"/>
            <a:ext cx="1256638" cy="161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עדי\Desktop\k12546334.jpg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28688"/>
            <a:ext cx="1296144" cy="131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C:\Users\עדי\Desktop\k22189277.jpg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72" b="54686"/>
          <a:stretch/>
        </p:blipFill>
        <p:spPr bwMode="auto">
          <a:xfrm rot="17781915">
            <a:off x="3664235" y="1279880"/>
            <a:ext cx="1295358" cy="170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אליפסה 33"/>
          <p:cNvSpPr/>
          <p:nvPr/>
        </p:nvSpPr>
        <p:spPr>
          <a:xfrm>
            <a:off x="3131519" y="3136463"/>
            <a:ext cx="1568152" cy="17096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אליפסה 34"/>
          <p:cNvSpPr/>
          <p:nvPr/>
        </p:nvSpPr>
        <p:spPr>
          <a:xfrm>
            <a:off x="755576" y="1174105"/>
            <a:ext cx="2100922" cy="13570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לחצן פעולה: בית 19">
            <a:hlinkClick r:id="rId1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8">
            <a:hlinkClick r:id="" action="ppaction://hlinkshowjump?jump=nextslide">
              <a:snd r:embed="rId16" name="cashreg.wav"/>
            </a:hlinkClick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59" y="6165304"/>
            <a:ext cx="1643380" cy="6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43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1" grpId="0" animBg="1"/>
      <p:bldP spid="34" grpId="0" animBg="1"/>
      <p:bldP spid="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523528" y="404664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הקף את מה שאוכלים רק בחנוכה:</a:t>
            </a:r>
          </a:p>
        </p:txBody>
      </p:sp>
      <p:sp>
        <p:nvSpPr>
          <p:cNvPr id="21" name="אליפסה 20"/>
          <p:cNvSpPr/>
          <p:nvPr/>
        </p:nvSpPr>
        <p:spPr>
          <a:xfrm>
            <a:off x="6804248" y="1456533"/>
            <a:ext cx="1784176" cy="17096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אליפסה 34"/>
          <p:cNvSpPr/>
          <p:nvPr/>
        </p:nvSpPr>
        <p:spPr>
          <a:xfrm>
            <a:off x="539552" y="4221088"/>
            <a:ext cx="2744079" cy="1728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" name="תמונה 19" descr="http://www.elite-f.com/wp-content/uploads/2015/03/donut1.pn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335256" y="1342099"/>
            <a:ext cx="2644693" cy="157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" descr="תוצאת תמונה עבור לביבות חנוכה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1" y="4437112"/>
            <a:ext cx="2036213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תמונה קשורה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90659"/>
            <a:ext cx="2523141" cy="167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לחמניה עגולה מיוחדת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429" y="2996952"/>
            <a:ext cx="2627158" cy="262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תוצאת תמונה עבור גבינה צהובה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336" y="4437112"/>
            <a:ext cx="2649090" cy="16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לחצן פעולה: בית 11">
            <a:hlinkClick r:id="rId11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Picture 8">
            <a:hlinkClick r:id="" action="ppaction://hlinkshowjump?jump=nextslide">
              <a:snd r:embed="rId12" name="cashreg.wav"/>
            </a:hlinkClick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11" y="6095005"/>
            <a:ext cx="1643380" cy="6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0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1" grpId="0" animBg="1"/>
      <p:bldP spid="3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965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00245" y="323887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535096" y="1370510"/>
            <a:ext cx="2726086" cy="16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3" r="17947"/>
          <a:stretch/>
        </p:blipFill>
        <p:spPr bwMode="auto">
          <a:xfrm>
            <a:off x="3228466" y="1633384"/>
            <a:ext cx="2608454" cy="244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עדי\Desktop\image016.gif">
            <a:hlinkClick r:id="" action="ppaction://noaction">
              <a:snd r:embed="rId5" name="chimes.wav"/>
            </a:hlinkClick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09" y="4419778"/>
            <a:ext cx="1889057" cy="188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תוצאת תמונה עבור תנור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487" y="4365104"/>
            <a:ext cx="2582711" cy="237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תוצאת תמונה עבור מברשת שיער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984" y="4800184"/>
            <a:ext cx="2268039" cy="150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100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27328" y="404664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1162617" y="3900163"/>
            <a:ext cx="2718613" cy="165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תוצאת תמונה עבור לביבות חנוכה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381" y="1933433"/>
            <a:ext cx="2811245" cy="185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תוצאת תמונה עבור מחבת">
            <a:hlinkClick r:id="" action="ppaction://noaction">
              <a:snd r:embed="rId7" name="chimes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801" y="4522460"/>
            <a:ext cx="2876305" cy="191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עדי\Desktop\2132013141630c.gif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684" y="4450629"/>
            <a:ext cx="2054635" cy="205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106" name="Picture 10" descr="C:\Users\עדי\Desktop\images.jpg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42981"/>
            <a:ext cx="1668306" cy="17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לחצן פעולה: בית 13">
            <a:hlinkClick r:id="rId11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209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293447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42537" y="713976"/>
            <a:ext cx="2718613" cy="165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138" y="1844649"/>
            <a:ext cx="3077728" cy="204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C:\Users\עדי\Desktop\UL8d9LwXd4cXXagOFbXS.jpg">
            <a:hlinkClick r:id="" action="ppaction://noaction">
              <a:snd r:embed="rId5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857" y="4437112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עדי\Desktop\bags_reebok_634.jpg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581128"/>
            <a:ext cx="175588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תוצאת תמונה עבור חולצה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804" y="4536036"/>
            <a:ext cx="2082628" cy="208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לחצן פעולה: בית 14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879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71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404664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1484501" y="4131944"/>
            <a:ext cx="2718613" cy="165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106" name="Picture 10" descr="C:\Users\עדי\Desktop\images.jpg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663" y="4633773"/>
            <a:ext cx="1668306" cy="17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Users\עדי\Desktop\image016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176" y="1539943"/>
            <a:ext cx="23762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עדי\Desktop\8694matchstick.jpg">
            <a:hlinkClick r:id="" action="ppaction://noaction">
              <a:snd r:embed="rId7" name="chimes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6"/>
          <a:stretch/>
        </p:blipFill>
        <p:spPr bwMode="auto">
          <a:xfrm>
            <a:off x="6804248" y="4508372"/>
            <a:ext cx="1420813" cy="200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עדי\Desktop\41952494c.gif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03" y="4285851"/>
            <a:ext cx="2340805" cy="234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879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61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431969" y="476672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650583" y="4581432"/>
            <a:ext cx="2726086" cy="16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תמונה 13" descr="http://www.elite-f.com/wp-content/uploads/2015/03/donut1.png">
            <a:hlinkClick r:id="" action="ppaction://noaction">
              <a:snd r:embed="rId4" name="chimes.wav"/>
            </a:hlinkClick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2633773" y="1462576"/>
            <a:ext cx="3948462" cy="2391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תוצאת תמונה עבור ריבה">
            <a:hlinkClick r:id="" action="ppaction://noaction">
              <a:snd r:embed="rId4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49080"/>
            <a:ext cx="198077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תוצאת תמונה עבור מלפפון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008" y="4669935"/>
            <a:ext cx="3008818" cy="169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עדי\Desktop\גבינה.jpg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85292"/>
            <a:ext cx="1691419" cy="186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לחצן פעולה: בית 14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03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92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8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441197" y="323184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535096" y="1370510"/>
            <a:ext cx="2726086" cy="16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עדי\Desktop\2951a5ca0910b0998281bf11a95e516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379" y="1776796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תוצאת תמונה עבור שמן זית">
            <a:hlinkClick r:id="" action="ppaction://noaction">
              <a:snd r:embed="rId5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9459">
            <a:off x="6722627" y="4577910"/>
            <a:ext cx="1645171" cy="178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תוצאת תמונה עבור שוקולד למריחה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276" y="4445273"/>
            <a:ext cx="2015455" cy="203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עדי\Desktop\Product_pic189143.jpg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09120"/>
            <a:ext cx="1909260" cy="190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לחצן פעולה: בית 21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994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476672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535096" y="1370510"/>
            <a:ext cx="2726086" cy="16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תוצאת תמונה עבור סביבון">
            <a:hlinkClick r:id="" action="ppaction://noaction">
              <a:snd r:embed="rId4" name="chimes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88" y="1539943"/>
            <a:ext cx="3591127" cy="252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hlinkClick r:id="" action="ppaction://noaction">
              <a:snd r:embed="rId4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05" y="4266948"/>
            <a:ext cx="2957513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620" y="4158046"/>
            <a:ext cx="2921000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25" y="4279060"/>
            <a:ext cx="2786063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לחצן פעולה: בית 13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416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2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