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81" r:id="rId4"/>
    <p:sldMasterId id="2147483682" r:id="rId5"/>
    <p:sldMasterId id="214748368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slide" Target="slides/slide46.xml"/><Relationship Id="rId52" Type="http://schemas.openxmlformats.org/officeDocument/2006/relationships/slide" Target="slides/slide4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587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88620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6" name="Google Shape;23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:notes"/>
          <p:cNvSpPr txBox="1"/>
          <p:nvPr/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8" name="Google Shape;25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2:notes"/>
          <p:cNvSpPr txBox="1"/>
          <p:nvPr/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9" name="Google Shape;569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28:notes"/>
          <p:cNvSpPr txBox="1"/>
          <p:nvPr/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3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4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4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1" name="Google Shape;671;p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76" name="Google Shape;676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45:notes"/>
          <p:cNvSpPr txBox="1"/>
          <p:nvPr/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" name="Google Shape;685;p4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500"/>
            </a:lvl1pPr>
            <a:lvl2pPr lvl="1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rt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rt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rt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rt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rt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rt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rt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rt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idx="10" type="dt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628650" y="1825625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 rot="5400000">
            <a:off x="2396331" y="57943"/>
            <a:ext cx="4351337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0" type="dt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2" type="sldNum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3" name="Google Shape;53;p8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54" name="Google Shape;54;p8"/>
          <p:cNvSpPr txBox="1"/>
          <p:nvPr>
            <p:ph idx="10" type="dt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2" type="sldNum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/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0" type="dt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2" type="sldNum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65" name="Google Shape;65;p10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67" name="Google Shape;67;p10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0" type="dt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2" type="sldNum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/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500"/>
            </a:lvl1pPr>
            <a:lvl2pPr lvl="1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 rot="5400000">
            <a:off x="4623593" y="2280444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 rot="5400000">
            <a:off x="623094" y="365919"/>
            <a:ext cx="5811837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9pPr>
          </a:lstStyle>
          <a:p/>
        </p:txBody>
      </p:sp>
      <p:sp>
        <p:nvSpPr>
          <p:cNvPr id="93" name="Google Shape;93;p14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4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4"/>
          <p:cNvSpPr txBox="1"/>
          <p:nvPr>
            <p:ph idx="12" type="sldNum"/>
          </p:nvPr>
        </p:nvSpPr>
        <p:spPr>
          <a:xfrm>
            <a:off x="6462712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title"/>
          </p:nvPr>
        </p:nvSpPr>
        <p:spPr>
          <a:xfrm>
            <a:off x="633412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5"/>
          <p:cNvSpPr txBox="1"/>
          <p:nvPr>
            <p:ph idx="1" type="body"/>
          </p:nvPr>
        </p:nvSpPr>
        <p:spPr>
          <a:xfrm rot="5400000">
            <a:off x="2401093" y="61118"/>
            <a:ext cx="4351337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9pPr>
          </a:lstStyle>
          <a:p/>
        </p:txBody>
      </p:sp>
      <p:sp>
        <p:nvSpPr>
          <p:cNvPr id="99" name="Google Shape;99;p15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5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5"/>
          <p:cNvSpPr txBox="1"/>
          <p:nvPr>
            <p:ph idx="12" type="sldNum"/>
          </p:nvPr>
        </p:nvSpPr>
        <p:spPr>
          <a:xfrm>
            <a:off x="6462712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630936" y="457200"/>
            <a:ext cx="294894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2400"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6"/>
          <p:cNvSpPr/>
          <p:nvPr>
            <p:ph idx="2" type="pic"/>
          </p:nvPr>
        </p:nvSpPr>
        <p:spPr>
          <a:xfrm>
            <a:off x="3886200" y="990600"/>
            <a:ext cx="4629150" cy="4876800"/>
          </a:xfrm>
          <a:prstGeom prst="rect">
            <a:avLst/>
          </a:prstGeom>
          <a:noFill/>
          <a:ln>
            <a:noFill/>
          </a:ln>
        </p:spPr>
      </p:sp>
      <p:sp>
        <p:nvSpPr>
          <p:cNvPr id="105" name="Google Shape;105;p16"/>
          <p:cNvSpPr txBox="1"/>
          <p:nvPr>
            <p:ph idx="1" type="body"/>
          </p:nvPr>
        </p:nvSpPr>
        <p:spPr>
          <a:xfrm>
            <a:off x="630936" y="2057400"/>
            <a:ext cx="294894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2pPr>
            <a:lvl3pPr indent="-2286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3pPr>
            <a:lvl4pPr indent="-2286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4pPr>
            <a:lvl5pPr indent="-2286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5pPr>
            <a:lvl6pPr indent="-228600" lvl="5" marL="2743200" rtl="1" algn="r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6pPr>
            <a:lvl7pPr indent="-228600" lvl="6" marL="3200400" rtl="1" algn="r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7pPr>
            <a:lvl8pPr indent="-228600" lvl="7" marL="3657600" rtl="1" algn="r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8pPr>
            <a:lvl9pPr indent="-228600" lvl="8" marL="4114800" rtl="1" algn="r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9pPr>
          </a:lstStyle>
          <a:p/>
        </p:txBody>
      </p:sp>
      <p:sp>
        <p:nvSpPr>
          <p:cNvPr id="106" name="Google Shape;106;p16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6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6"/>
          <p:cNvSpPr txBox="1"/>
          <p:nvPr>
            <p:ph idx="12" type="sldNum"/>
          </p:nvPr>
        </p:nvSpPr>
        <p:spPr>
          <a:xfrm>
            <a:off x="6462712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/>
          <p:nvPr>
            <p:ph type="title"/>
          </p:nvPr>
        </p:nvSpPr>
        <p:spPr>
          <a:xfrm>
            <a:off x="630936" y="457201"/>
            <a:ext cx="2948940" cy="16001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2400"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7"/>
          <p:cNvSpPr txBox="1"/>
          <p:nvPr>
            <p:ph idx="1" type="body"/>
          </p:nvPr>
        </p:nvSpPr>
        <p:spPr>
          <a:xfrm>
            <a:off x="3886200" y="990600"/>
            <a:ext cx="462915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 sz="2400"/>
            </a:lvl1pPr>
            <a:lvl2pPr indent="-36195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  <a:defRPr sz="2100"/>
            </a:lvl2pPr>
            <a:lvl3pPr indent="-3429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/>
            </a:lvl3pPr>
            <a:lvl4pPr indent="-32385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4pPr>
            <a:lvl5pPr indent="-32385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5pPr>
            <a:lvl6pPr indent="-323850" lvl="5" marL="2743200" rtl="1" algn="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6pPr>
            <a:lvl7pPr indent="-323850" lvl="6" marL="3200400" rtl="1" algn="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7pPr>
            <a:lvl8pPr indent="-323850" lvl="7" marL="3657600" rtl="1" algn="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8pPr>
            <a:lvl9pPr indent="-323850" lvl="8" marL="4114800" rtl="1" algn="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9pPr>
          </a:lstStyle>
          <a:p/>
        </p:txBody>
      </p:sp>
      <p:sp>
        <p:nvSpPr>
          <p:cNvPr id="112" name="Google Shape;112;p17"/>
          <p:cNvSpPr txBox="1"/>
          <p:nvPr>
            <p:ph idx="2" type="body"/>
          </p:nvPr>
        </p:nvSpPr>
        <p:spPr>
          <a:xfrm>
            <a:off x="630936" y="2057399"/>
            <a:ext cx="2948940" cy="38100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2pPr>
            <a:lvl3pPr indent="-2286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3pPr>
            <a:lvl4pPr indent="-2286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4pPr>
            <a:lvl5pPr indent="-2286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5pPr>
            <a:lvl6pPr indent="-228600" lvl="5" marL="2743200" rtl="1" algn="r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6pPr>
            <a:lvl7pPr indent="-228600" lvl="6" marL="3200400" rtl="1" algn="r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7pPr>
            <a:lvl8pPr indent="-228600" lvl="7" marL="3657600" rtl="1" algn="r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8pPr>
            <a:lvl9pPr indent="-228600" lvl="8" marL="4114800" rtl="1" algn="r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9pPr>
          </a:lstStyle>
          <a:p/>
        </p:txBody>
      </p:sp>
      <p:sp>
        <p:nvSpPr>
          <p:cNvPr id="113" name="Google Shape;113;p17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7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7"/>
          <p:cNvSpPr txBox="1"/>
          <p:nvPr>
            <p:ph idx="12" type="sldNum"/>
          </p:nvPr>
        </p:nvSpPr>
        <p:spPr>
          <a:xfrm>
            <a:off x="6462712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8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18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18"/>
          <p:cNvSpPr txBox="1"/>
          <p:nvPr>
            <p:ph idx="12" type="sldNum"/>
          </p:nvPr>
        </p:nvSpPr>
        <p:spPr>
          <a:xfrm>
            <a:off x="6462712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>
  <p:cSld name="כותרת בלבד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/>
          <p:nvPr>
            <p:ph type="title"/>
          </p:nvPr>
        </p:nvSpPr>
        <p:spPr>
          <a:xfrm>
            <a:off x="633412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9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9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19"/>
          <p:cNvSpPr txBox="1"/>
          <p:nvPr>
            <p:ph idx="12" type="sldNum"/>
          </p:nvPr>
        </p:nvSpPr>
        <p:spPr>
          <a:xfrm>
            <a:off x="6462712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>
  <p:cSld name="השוואה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>
            <p:ph idx="1" type="body"/>
          </p:nvPr>
        </p:nvSpPr>
        <p:spPr>
          <a:xfrm>
            <a:off x="633845" y="1681851"/>
            <a:ext cx="3867150" cy="8256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27" name="Google Shape;127;p20"/>
          <p:cNvSpPr txBox="1"/>
          <p:nvPr>
            <p:ph idx="2" type="body"/>
          </p:nvPr>
        </p:nvSpPr>
        <p:spPr>
          <a:xfrm>
            <a:off x="633845" y="2507551"/>
            <a:ext cx="3867150" cy="3680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9pPr>
          </a:lstStyle>
          <a:p/>
        </p:txBody>
      </p:sp>
      <p:sp>
        <p:nvSpPr>
          <p:cNvPr id="128" name="Google Shape;128;p20"/>
          <p:cNvSpPr txBox="1"/>
          <p:nvPr>
            <p:ph idx="3" type="body"/>
          </p:nvPr>
        </p:nvSpPr>
        <p:spPr>
          <a:xfrm>
            <a:off x="4629150" y="1681851"/>
            <a:ext cx="3886201" cy="82569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29" name="Google Shape;129;p20"/>
          <p:cNvSpPr txBox="1"/>
          <p:nvPr>
            <p:ph idx="4" type="body"/>
          </p:nvPr>
        </p:nvSpPr>
        <p:spPr>
          <a:xfrm>
            <a:off x="4629150" y="2507551"/>
            <a:ext cx="3886201" cy="3680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9pPr>
          </a:lstStyle>
          <a:p/>
        </p:txBody>
      </p:sp>
      <p:sp>
        <p:nvSpPr>
          <p:cNvPr id="130" name="Google Shape;130;p20"/>
          <p:cNvSpPr txBox="1"/>
          <p:nvPr>
            <p:ph type="title"/>
          </p:nvPr>
        </p:nvSpPr>
        <p:spPr>
          <a:xfrm>
            <a:off x="633412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0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0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20"/>
          <p:cNvSpPr txBox="1"/>
          <p:nvPr>
            <p:ph idx="12" type="sldNum"/>
          </p:nvPr>
        </p:nvSpPr>
        <p:spPr>
          <a:xfrm>
            <a:off x="6462712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"/>
          <p:cNvSpPr txBox="1"/>
          <p:nvPr>
            <p:ph type="title"/>
          </p:nvPr>
        </p:nvSpPr>
        <p:spPr>
          <a:xfrm>
            <a:off x="633412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1"/>
          <p:cNvSpPr txBox="1"/>
          <p:nvPr>
            <p:ph idx="1" type="body"/>
          </p:nvPr>
        </p:nvSpPr>
        <p:spPr>
          <a:xfrm>
            <a:off x="633845" y="1828801"/>
            <a:ext cx="38862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9pPr>
          </a:lstStyle>
          <a:p/>
        </p:txBody>
      </p:sp>
      <p:sp>
        <p:nvSpPr>
          <p:cNvPr id="137" name="Google Shape;137;p21"/>
          <p:cNvSpPr txBox="1"/>
          <p:nvPr>
            <p:ph idx="2" type="body"/>
          </p:nvPr>
        </p:nvSpPr>
        <p:spPr>
          <a:xfrm>
            <a:off x="4629150" y="1828801"/>
            <a:ext cx="38862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9pPr>
          </a:lstStyle>
          <a:p/>
        </p:txBody>
      </p:sp>
      <p:sp>
        <p:nvSpPr>
          <p:cNvPr id="138" name="Google Shape;138;p21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21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1"/>
          <p:cNvSpPr txBox="1"/>
          <p:nvPr>
            <p:ph idx="12" type="sldNum"/>
          </p:nvPr>
        </p:nvSpPr>
        <p:spPr>
          <a:xfrm>
            <a:off x="6462712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 txBox="1"/>
          <p:nvPr>
            <p:ph type="title"/>
          </p:nvPr>
        </p:nvSpPr>
        <p:spPr>
          <a:xfrm>
            <a:off x="623888" y="1712423"/>
            <a:ext cx="7886700" cy="285120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4500"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22"/>
          <p:cNvSpPr txBox="1"/>
          <p:nvPr>
            <p:ph idx="1" type="body"/>
          </p:nvPr>
        </p:nvSpPr>
        <p:spPr>
          <a:xfrm>
            <a:off x="623888" y="455263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4" name="Google Shape;144;p22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2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2"/>
          <p:cNvSpPr txBox="1"/>
          <p:nvPr>
            <p:ph idx="12" type="sldNum"/>
          </p:nvPr>
        </p:nvSpPr>
        <p:spPr>
          <a:xfrm>
            <a:off x="6462712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/>
          <p:nvPr>
            <p:ph type="title"/>
          </p:nvPr>
        </p:nvSpPr>
        <p:spPr>
          <a:xfrm>
            <a:off x="633412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3"/>
          <p:cNvSpPr txBox="1"/>
          <p:nvPr>
            <p:ph idx="1" type="body"/>
          </p:nvPr>
        </p:nvSpPr>
        <p:spPr>
          <a:xfrm>
            <a:off x="633412" y="1828800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9pPr>
          </a:lstStyle>
          <a:p/>
        </p:txBody>
      </p:sp>
      <p:sp>
        <p:nvSpPr>
          <p:cNvPr id="150" name="Google Shape;150;p23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3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23"/>
          <p:cNvSpPr txBox="1"/>
          <p:nvPr>
            <p:ph idx="12" type="sldNum"/>
          </p:nvPr>
        </p:nvSpPr>
        <p:spPr>
          <a:xfrm>
            <a:off x="6462712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/>
          <p:nvPr>
            <p:ph type="ctrTitle"/>
          </p:nvPr>
        </p:nvSpPr>
        <p:spPr>
          <a:xfrm>
            <a:off x="1143000" y="1124530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500"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4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1800">
                <a:solidFill>
                  <a:srgbClr val="3F3F3F"/>
                </a:solidFill>
              </a:defRPr>
            </a:lvl1pPr>
            <a:lvl2pPr lvl="1" rt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lvl="2" rt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lvl="4" rt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lvl="5" rtl="1" algn="ct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lvl="6" rtl="1" algn="ct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lvl="7" rtl="1" algn="ct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lvl="8" rtl="1" algn="ct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/>
        </p:txBody>
      </p:sp>
      <p:sp>
        <p:nvSpPr>
          <p:cNvPr id="156" name="Google Shape;156;p24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4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24"/>
          <p:cNvSpPr txBox="1"/>
          <p:nvPr>
            <p:ph idx="12" type="sldNum"/>
          </p:nvPr>
        </p:nvSpPr>
        <p:spPr>
          <a:xfrm>
            <a:off x="6462712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6"/>
          <p:cNvSpPr txBox="1"/>
          <p:nvPr>
            <p:ph type="title"/>
          </p:nvPr>
        </p:nvSpPr>
        <p:spPr>
          <a:xfrm rot="5400000">
            <a:off x="4623593" y="2280444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26"/>
          <p:cNvSpPr txBox="1"/>
          <p:nvPr>
            <p:ph idx="1" type="body"/>
          </p:nvPr>
        </p:nvSpPr>
        <p:spPr>
          <a:xfrm rot="5400000">
            <a:off x="623094" y="365919"/>
            <a:ext cx="5811837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9pPr>
          </a:lstStyle>
          <a:p/>
        </p:txBody>
      </p:sp>
      <p:sp>
        <p:nvSpPr>
          <p:cNvPr id="168" name="Google Shape;168;p26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26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6"/>
          <p:cNvSpPr txBox="1"/>
          <p:nvPr>
            <p:ph idx="12" type="sldNum"/>
          </p:nvPr>
        </p:nvSpPr>
        <p:spPr>
          <a:xfrm>
            <a:off x="6462712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7"/>
          <p:cNvSpPr txBox="1"/>
          <p:nvPr>
            <p:ph type="title"/>
          </p:nvPr>
        </p:nvSpPr>
        <p:spPr>
          <a:xfrm>
            <a:off x="633412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27"/>
          <p:cNvSpPr txBox="1"/>
          <p:nvPr>
            <p:ph idx="1" type="body"/>
          </p:nvPr>
        </p:nvSpPr>
        <p:spPr>
          <a:xfrm rot="5400000">
            <a:off x="2401093" y="61118"/>
            <a:ext cx="4351337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9pPr>
          </a:lstStyle>
          <a:p/>
        </p:txBody>
      </p:sp>
      <p:sp>
        <p:nvSpPr>
          <p:cNvPr id="174" name="Google Shape;174;p27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27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27"/>
          <p:cNvSpPr txBox="1"/>
          <p:nvPr>
            <p:ph idx="12" type="sldNum"/>
          </p:nvPr>
        </p:nvSpPr>
        <p:spPr>
          <a:xfrm>
            <a:off x="6462712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8"/>
          <p:cNvSpPr txBox="1"/>
          <p:nvPr>
            <p:ph type="title"/>
          </p:nvPr>
        </p:nvSpPr>
        <p:spPr>
          <a:xfrm>
            <a:off x="630936" y="457200"/>
            <a:ext cx="294894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2400"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28"/>
          <p:cNvSpPr/>
          <p:nvPr>
            <p:ph idx="2" type="pic"/>
          </p:nvPr>
        </p:nvSpPr>
        <p:spPr>
          <a:xfrm>
            <a:off x="3886200" y="990600"/>
            <a:ext cx="4629150" cy="4876800"/>
          </a:xfrm>
          <a:prstGeom prst="rect">
            <a:avLst/>
          </a:prstGeom>
          <a:noFill/>
          <a:ln>
            <a:noFill/>
          </a:ln>
        </p:spPr>
      </p:sp>
      <p:sp>
        <p:nvSpPr>
          <p:cNvPr id="180" name="Google Shape;180;p28"/>
          <p:cNvSpPr txBox="1"/>
          <p:nvPr>
            <p:ph idx="1" type="body"/>
          </p:nvPr>
        </p:nvSpPr>
        <p:spPr>
          <a:xfrm>
            <a:off x="630936" y="2057400"/>
            <a:ext cx="294894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2pPr>
            <a:lvl3pPr indent="-2286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3pPr>
            <a:lvl4pPr indent="-2286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4pPr>
            <a:lvl5pPr indent="-2286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5pPr>
            <a:lvl6pPr indent="-228600" lvl="5" marL="2743200" rtl="1" algn="r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6pPr>
            <a:lvl7pPr indent="-228600" lvl="6" marL="3200400" rtl="1" algn="r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7pPr>
            <a:lvl8pPr indent="-228600" lvl="7" marL="3657600" rtl="1" algn="r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8pPr>
            <a:lvl9pPr indent="-228600" lvl="8" marL="4114800" rtl="1" algn="r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9pPr>
          </a:lstStyle>
          <a:p/>
        </p:txBody>
      </p:sp>
      <p:sp>
        <p:nvSpPr>
          <p:cNvPr id="181" name="Google Shape;181;p28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28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28"/>
          <p:cNvSpPr txBox="1"/>
          <p:nvPr>
            <p:ph idx="12" type="sldNum"/>
          </p:nvPr>
        </p:nvSpPr>
        <p:spPr>
          <a:xfrm>
            <a:off x="6462712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9"/>
          <p:cNvSpPr txBox="1"/>
          <p:nvPr>
            <p:ph type="title"/>
          </p:nvPr>
        </p:nvSpPr>
        <p:spPr>
          <a:xfrm>
            <a:off x="630936" y="457201"/>
            <a:ext cx="2948940" cy="16001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2400"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29"/>
          <p:cNvSpPr txBox="1"/>
          <p:nvPr>
            <p:ph idx="1" type="body"/>
          </p:nvPr>
        </p:nvSpPr>
        <p:spPr>
          <a:xfrm>
            <a:off x="3886200" y="990600"/>
            <a:ext cx="462915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 sz="2400"/>
            </a:lvl1pPr>
            <a:lvl2pPr indent="-36195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  <a:defRPr sz="2100"/>
            </a:lvl2pPr>
            <a:lvl3pPr indent="-3429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/>
            </a:lvl3pPr>
            <a:lvl4pPr indent="-32385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4pPr>
            <a:lvl5pPr indent="-32385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5pPr>
            <a:lvl6pPr indent="-323850" lvl="5" marL="2743200" rtl="1" algn="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6pPr>
            <a:lvl7pPr indent="-323850" lvl="6" marL="3200400" rtl="1" algn="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7pPr>
            <a:lvl8pPr indent="-323850" lvl="7" marL="3657600" rtl="1" algn="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8pPr>
            <a:lvl9pPr indent="-323850" lvl="8" marL="4114800" rtl="1" algn="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9pPr>
          </a:lstStyle>
          <a:p/>
        </p:txBody>
      </p:sp>
      <p:sp>
        <p:nvSpPr>
          <p:cNvPr id="187" name="Google Shape;187;p29"/>
          <p:cNvSpPr txBox="1"/>
          <p:nvPr>
            <p:ph idx="2" type="body"/>
          </p:nvPr>
        </p:nvSpPr>
        <p:spPr>
          <a:xfrm>
            <a:off x="630936" y="2057399"/>
            <a:ext cx="2948940" cy="38100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2pPr>
            <a:lvl3pPr indent="-2286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3pPr>
            <a:lvl4pPr indent="-2286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4pPr>
            <a:lvl5pPr indent="-2286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5pPr>
            <a:lvl6pPr indent="-228600" lvl="5" marL="2743200" rtl="1" algn="r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6pPr>
            <a:lvl7pPr indent="-228600" lvl="6" marL="3200400" rtl="1" algn="r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7pPr>
            <a:lvl8pPr indent="-228600" lvl="7" marL="3657600" rtl="1" algn="r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8pPr>
            <a:lvl9pPr indent="-228600" lvl="8" marL="4114800" rtl="1" algn="r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9pPr>
          </a:lstStyle>
          <a:p/>
        </p:txBody>
      </p:sp>
      <p:sp>
        <p:nvSpPr>
          <p:cNvPr id="188" name="Google Shape;188;p29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p29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29"/>
          <p:cNvSpPr txBox="1"/>
          <p:nvPr>
            <p:ph idx="12" type="sldNum"/>
          </p:nvPr>
        </p:nvSpPr>
        <p:spPr>
          <a:xfrm>
            <a:off x="6462712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0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30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30"/>
          <p:cNvSpPr txBox="1"/>
          <p:nvPr>
            <p:ph idx="12" type="sldNum"/>
          </p:nvPr>
        </p:nvSpPr>
        <p:spPr>
          <a:xfrm>
            <a:off x="6462712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>
  <p:cSld name="כותרת בלבד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 txBox="1"/>
          <p:nvPr>
            <p:ph type="title"/>
          </p:nvPr>
        </p:nvSpPr>
        <p:spPr>
          <a:xfrm>
            <a:off x="633412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31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31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31"/>
          <p:cNvSpPr txBox="1"/>
          <p:nvPr>
            <p:ph idx="12" type="sldNum"/>
          </p:nvPr>
        </p:nvSpPr>
        <p:spPr>
          <a:xfrm>
            <a:off x="6462712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>
  <p:cSld name="השוואה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2"/>
          <p:cNvSpPr txBox="1"/>
          <p:nvPr>
            <p:ph idx="1" type="body"/>
          </p:nvPr>
        </p:nvSpPr>
        <p:spPr>
          <a:xfrm>
            <a:off x="633845" y="1681851"/>
            <a:ext cx="3867150" cy="8256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202" name="Google Shape;202;p32"/>
          <p:cNvSpPr txBox="1"/>
          <p:nvPr>
            <p:ph idx="2" type="body"/>
          </p:nvPr>
        </p:nvSpPr>
        <p:spPr>
          <a:xfrm>
            <a:off x="633845" y="2507551"/>
            <a:ext cx="3867150" cy="3680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9pPr>
          </a:lstStyle>
          <a:p/>
        </p:txBody>
      </p:sp>
      <p:sp>
        <p:nvSpPr>
          <p:cNvPr id="203" name="Google Shape;203;p32"/>
          <p:cNvSpPr txBox="1"/>
          <p:nvPr>
            <p:ph idx="3" type="body"/>
          </p:nvPr>
        </p:nvSpPr>
        <p:spPr>
          <a:xfrm>
            <a:off x="4629150" y="1681851"/>
            <a:ext cx="3886201" cy="82569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204" name="Google Shape;204;p32"/>
          <p:cNvSpPr txBox="1"/>
          <p:nvPr>
            <p:ph idx="4" type="body"/>
          </p:nvPr>
        </p:nvSpPr>
        <p:spPr>
          <a:xfrm>
            <a:off x="4629150" y="2507551"/>
            <a:ext cx="3886201" cy="3680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9pPr>
          </a:lstStyle>
          <a:p/>
        </p:txBody>
      </p:sp>
      <p:sp>
        <p:nvSpPr>
          <p:cNvPr id="205" name="Google Shape;205;p32"/>
          <p:cNvSpPr txBox="1"/>
          <p:nvPr>
            <p:ph type="title"/>
          </p:nvPr>
        </p:nvSpPr>
        <p:spPr>
          <a:xfrm>
            <a:off x="633412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32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32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32"/>
          <p:cNvSpPr txBox="1"/>
          <p:nvPr>
            <p:ph idx="12" type="sldNum"/>
          </p:nvPr>
        </p:nvSpPr>
        <p:spPr>
          <a:xfrm>
            <a:off x="6462712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3"/>
          <p:cNvSpPr txBox="1"/>
          <p:nvPr>
            <p:ph type="title"/>
          </p:nvPr>
        </p:nvSpPr>
        <p:spPr>
          <a:xfrm>
            <a:off x="633412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1" name="Google Shape;211;p33"/>
          <p:cNvSpPr txBox="1"/>
          <p:nvPr>
            <p:ph idx="1" type="body"/>
          </p:nvPr>
        </p:nvSpPr>
        <p:spPr>
          <a:xfrm>
            <a:off x="633845" y="1828801"/>
            <a:ext cx="38862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9pPr>
          </a:lstStyle>
          <a:p/>
        </p:txBody>
      </p:sp>
      <p:sp>
        <p:nvSpPr>
          <p:cNvPr id="212" name="Google Shape;212;p33"/>
          <p:cNvSpPr txBox="1"/>
          <p:nvPr>
            <p:ph idx="2" type="body"/>
          </p:nvPr>
        </p:nvSpPr>
        <p:spPr>
          <a:xfrm>
            <a:off x="4629150" y="1828801"/>
            <a:ext cx="38862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9pPr>
          </a:lstStyle>
          <a:p/>
        </p:txBody>
      </p:sp>
      <p:sp>
        <p:nvSpPr>
          <p:cNvPr id="213" name="Google Shape;213;p33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33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33"/>
          <p:cNvSpPr txBox="1"/>
          <p:nvPr>
            <p:ph idx="12" type="sldNum"/>
          </p:nvPr>
        </p:nvSpPr>
        <p:spPr>
          <a:xfrm>
            <a:off x="6462712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4"/>
          <p:cNvSpPr txBox="1"/>
          <p:nvPr>
            <p:ph type="title"/>
          </p:nvPr>
        </p:nvSpPr>
        <p:spPr>
          <a:xfrm>
            <a:off x="623888" y="1712423"/>
            <a:ext cx="7886700" cy="285120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4500"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34"/>
          <p:cNvSpPr txBox="1"/>
          <p:nvPr>
            <p:ph idx="1" type="body"/>
          </p:nvPr>
        </p:nvSpPr>
        <p:spPr>
          <a:xfrm>
            <a:off x="623888" y="455263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19" name="Google Shape;219;p34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p34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1" name="Google Shape;221;p34"/>
          <p:cNvSpPr txBox="1"/>
          <p:nvPr>
            <p:ph idx="12" type="sldNum"/>
          </p:nvPr>
        </p:nvSpPr>
        <p:spPr>
          <a:xfrm>
            <a:off x="6462712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5"/>
          <p:cNvSpPr txBox="1"/>
          <p:nvPr>
            <p:ph type="title"/>
          </p:nvPr>
        </p:nvSpPr>
        <p:spPr>
          <a:xfrm>
            <a:off x="633412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35"/>
          <p:cNvSpPr txBox="1"/>
          <p:nvPr>
            <p:ph idx="1" type="body"/>
          </p:nvPr>
        </p:nvSpPr>
        <p:spPr>
          <a:xfrm>
            <a:off x="633412" y="1828800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9pPr>
          </a:lstStyle>
          <a:p/>
        </p:txBody>
      </p:sp>
      <p:sp>
        <p:nvSpPr>
          <p:cNvPr id="225" name="Google Shape;225;p35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35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35"/>
          <p:cNvSpPr txBox="1"/>
          <p:nvPr>
            <p:ph idx="12" type="sldNum"/>
          </p:nvPr>
        </p:nvSpPr>
        <p:spPr>
          <a:xfrm>
            <a:off x="6462712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6"/>
          <p:cNvSpPr txBox="1"/>
          <p:nvPr>
            <p:ph type="ctrTitle"/>
          </p:nvPr>
        </p:nvSpPr>
        <p:spPr>
          <a:xfrm>
            <a:off x="1143000" y="1124530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500"/>
            </a:lvl1pPr>
            <a:lvl2pPr lvl="1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0" name="Google Shape;230;p36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1800">
                <a:solidFill>
                  <a:srgbClr val="3F3F3F"/>
                </a:solidFill>
              </a:defRPr>
            </a:lvl1pPr>
            <a:lvl2pPr lvl="1" rt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lvl="2" rt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lvl="4" rt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lvl="5" rtl="1" algn="ct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lvl="6" rtl="1" algn="ct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lvl="7" rtl="1" algn="ct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lvl="8" rtl="1" algn="ct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/>
        </p:txBody>
      </p:sp>
      <p:sp>
        <p:nvSpPr>
          <p:cNvPr id="231" name="Google Shape;231;p36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" name="Google Shape;232;p36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3" name="Google Shape;233;p36"/>
          <p:cNvSpPr txBox="1"/>
          <p:nvPr>
            <p:ph idx="12" type="sldNum"/>
          </p:nvPr>
        </p:nvSpPr>
        <p:spPr>
          <a:xfrm>
            <a:off x="6462712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28650" y="1825625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1950" lvl="0" marL="457200" marR="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1150" lvl="3" marL="1828800" marR="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1150" lvl="4" marL="2286000" marR="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med"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title"/>
          </p:nvPr>
        </p:nvSpPr>
        <p:spPr>
          <a:xfrm>
            <a:off x="633412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13"/>
          <p:cNvSpPr txBox="1"/>
          <p:nvPr>
            <p:ph idx="1" type="body"/>
          </p:nvPr>
        </p:nvSpPr>
        <p:spPr>
          <a:xfrm>
            <a:off x="633412" y="1828800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1950" lvl="0" marL="457200" marR="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oto Sans Symbols"/>
              <a:buChar char="●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1150" lvl="3" marL="1828800" marR="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●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1150" lvl="4" marL="2286000" marR="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●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1" algn="r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Noto Sans Symbols"/>
              <a:buChar char="●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1" algn="r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Noto Sans Symbols"/>
              <a:buChar char="●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1" algn="r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Noto Sans Symbols"/>
              <a:buChar char="●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1" algn="r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Noto Sans Symbols"/>
              <a:buChar char="●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3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13"/>
          <p:cNvSpPr txBox="1"/>
          <p:nvPr>
            <p:ph idx="12" type="sldNum"/>
          </p:nvPr>
        </p:nvSpPr>
        <p:spPr>
          <a:xfrm>
            <a:off x="6462712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ransition spd="med"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5"/>
          <p:cNvSpPr txBox="1"/>
          <p:nvPr>
            <p:ph type="title"/>
          </p:nvPr>
        </p:nvSpPr>
        <p:spPr>
          <a:xfrm>
            <a:off x="633412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1" name="Google Shape;161;p25"/>
          <p:cNvSpPr txBox="1"/>
          <p:nvPr>
            <p:ph idx="1" type="body"/>
          </p:nvPr>
        </p:nvSpPr>
        <p:spPr>
          <a:xfrm>
            <a:off x="633412" y="1828800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1950" lvl="0" marL="457200" marR="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to Sans Symbols"/>
              <a:buChar char="●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oto Sans Symbols"/>
              <a:buChar char="●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1150" lvl="3" marL="1828800" marR="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●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1150" lvl="4" marL="2286000" marR="0" rtl="1" algn="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●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1" algn="r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Noto Sans Symbols"/>
              <a:buChar char="●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1" algn="r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Noto Sans Symbols"/>
              <a:buChar char="●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1" algn="r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Noto Sans Symbols"/>
              <a:buChar char="●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1" algn="r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Noto Sans Symbols"/>
              <a:buChar char="●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2" name="Google Shape;162;p25"/>
          <p:cNvSpPr txBox="1"/>
          <p:nvPr>
            <p:ph idx="10" type="dt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3" name="Google Shape;163;p25"/>
          <p:cNvSpPr txBox="1"/>
          <p:nvPr>
            <p:ph idx="11" type="ftr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4" name="Google Shape;164;p25"/>
          <p:cNvSpPr txBox="1"/>
          <p:nvPr>
            <p:ph idx="12" type="sldNum"/>
          </p:nvPr>
        </p:nvSpPr>
        <p:spPr>
          <a:xfrm>
            <a:off x="6462712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800"/>
              <a:buFont typeface="Arial"/>
              <a:buNone/>
              <a:defRPr b="0" i="0" sz="8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ransition spd="med"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14.png"/><Relationship Id="rId5" Type="http://schemas.openxmlformats.org/officeDocument/2006/relationships/image" Target="../media/image7.png"/><Relationship Id="rId6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12.jpg"/><Relationship Id="rId5" Type="http://schemas.openxmlformats.org/officeDocument/2006/relationships/image" Target="../media/image1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jpg"/><Relationship Id="rId4" Type="http://schemas.openxmlformats.org/officeDocument/2006/relationships/image" Target="../media/image12.jpg"/><Relationship Id="rId5" Type="http://schemas.openxmlformats.org/officeDocument/2006/relationships/image" Target="../media/image1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jpg"/><Relationship Id="rId4" Type="http://schemas.openxmlformats.org/officeDocument/2006/relationships/image" Target="../media/image12.jpg"/><Relationship Id="rId5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jpg"/><Relationship Id="rId4" Type="http://schemas.openxmlformats.org/officeDocument/2006/relationships/image" Target="../media/image12.jpg"/><Relationship Id="rId5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jpg"/><Relationship Id="rId4" Type="http://schemas.openxmlformats.org/officeDocument/2006/relationships/image" Target="../media/image12.jpg"/><Relationship Id="rId5" Type="http://schemas.openxmlformats.org/officeDocument/2006/relationships/image" Target="../media/image1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jpg"/><Relationship Id="rId4" Type="http://schemas.openxmlformats.org/officeDocument/2006/relationships/image" Target="../media/image12.jpg"/><Relationship Id="rId5" Type="http://schemas.openxmlformats.org/officeDocument/2006/relationships/image" Target="../media/image1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jpg"/><Relationship Id="rId4" Type="http://schemas.openxmlformats.org/officeDocument/2006/relationships/image" Target="../media/image12.jpg"/><Relationship Id="rId5" Type="http://schemas.openxmlformats.org/officeDocument/2006/relationships/image" Target="../media/image1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jpg"/><Relationship Id="rId4" Type="http://schemas.openxmlformats.org/officeDocument/2006/relationships/image" Target="../media/image12.jpg"/><Relationship Id="rId5" Type="http://schemas.openxmlformats.org/officeDocument/2006/relationships/image" Target="../media/image1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jpg"/><Relationship Id="rId4" Type="http://schemas.openxmlformats.org/officeDocument/2006/relationships/image" Target="../media/image12.jpg"/><Relationship Id="rId5" Type="http://schemas.openxmlformats.org/officeDocument/2006/relationships/image" Target="../media/image1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jpg"/><Relationship Id="rId4" Type="http://schemas.openxmlformats.org/officeDocument/2006/relationships/image" Target="../media/image12.jpg"/><Relationship Id="rId5" Type="http://schemas.openxmlformats.org/officeDocument/2006/relationships/image" Target="../media/image1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jpg"/><Relationship Id="rId4" Type="http://schemas.openxmlformats.org/officeDocument/2006/relationships/image" Target="../media/image12.jpg"/><Relationship Id="rId5" Type="http://schemas.openxmlformats.org/officeDocument/2006/relationships/image" Target="../media/image1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jpg"/><Relationship Id="rId4" Type="http://schemas.openxmlformats.org/officeDocument/2006/relationships/image" Target="../media/image12.jpg"/><Relationship Id="rId5" Type="http://schemas.openxmlformats.org/officeDocument/2006/relationships/image" Target="../media/image1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jpg"/><Relationship Id="rId4" Type="http://schemas.openxmlformats.org/officeDocument/2006/relationships/image" Target="../media/image12.jpg"/><Relationship Id="rId5" Type="http://schemas.openxmlformats.org/officeDocument/2006/relationships/image" Target="../media/image1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jpg"/><Relationship Id="rId4" Type="http://schemas.openxmlformats.org/officeDocument/2006/relationships/image" Target="../media/image12.jpg"/><Relationship Id="rId5" Type="http://schemas.openxmlformats.org/officeDocument/2006/relationships/image" Target="../media/image1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jpg"/><Relationship Id="rId4" Type="http://schemas.openxmlformats.org/officeDocument/2006/relationships/image" Target="../media/image12.jpg"/><Relationship Id="rId5" Type="http://schemas.openxmlformats.org/officeDocument/2006/relationships/image" Target="../media/image1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jpg"/><Relationship Id="rId4" Type="http://schemas.openxmlformats.org/officeDocument/2006/relationships/image" Target="../media/image12.jpg"/><Relationship Id="rId5" Type="http://schemas.openxmlformats.org/officeDocument/2006/relationships/image" Target="../media/image1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jpg"/><Relationship Id="rId4" Type="http://schemas.openxmlformats.org/officeDocument/2006/relationships/image" Target="../media/image12.jpg"/><Relationship Id="rId5" Type="http://schemas.openxmlformats.org/officeDocument/2006/relationships/image" Target="../media/image1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jpg"/><Relationship Id="rId4" Type="http://schemas.openxmlformats.org/officeDocument/2006/relationships/image" Target="../media/image12.jpg"/><Relationship Id="rId5" Type="http://schemas.openxmlformats.org/officeDocument/2006/relationships/image" Target="../media/image1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jpg"/><Relationship Id="rId4" Type="http://schemas.openxmlformats.org/officeDocument/2006/relationships/image" Target="../media/image12.jpg"/><Relationship Id="rId5" Type="http://schemas.openxmlformats.org/officeDocument/2006/relationships/image" Target="../media/image1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jpg"/><Relationship Id="rId4" Type="http://schemas.openxmlformats.org/officeDocument/2006/relationships/image" Target="../media/image12.jpg"/><Relationship Id="rId5" Type="http://schemas.openxmlformats.org/officeDocument/2006/relationships/image" Target="../media/image11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7.jpg"/><Relationship Id="rId4" Type="http://schemas.openxmlformats.org/officeDocument/2006/relationships/image" Target="../media/image12.jpg"/><Relationship Id="rId5" Type="http://schemas.openxmlformats.org/officeDocument/2006/relationships/image" Target="../media/image11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7.jpg"/><Relationship Id="rId4" Type="http://schemas.openxmlformats.org/officeDocument/2006/relationships/image" Target="../media/image12.jpg"/><Relationship Id="rId5" Type="http://schemas.openxmlformats.org/officeDocument/2006/relationships/image" Target="../media/image11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7.jpg"/><Relationship Id="rId4" Type="http://schemas.openxmlformats.org/officeDocument/2006/relationships/image" Target="../media/image12.jpg"/><Relationship Id="rId5" Type="http://schemas.openxmlformats.org/officeDocument/2006/relationships/image" Target="../media/image11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7.jpg"/><Relationship Id="rId4" Type="http://schemas.openxmlformats.org/officeDocument/2006/relationships/image" Target="../media/image12.jpg"/><Relationship Id="rId5" Type="http://schemas.openxmlformats.org/officeDocument/2006/relationships/image" Target="../media/image11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7.jpg"/><Relationship Id="rId4" Type="http://schemas.openxmlformats.org/officeDocument/2006/relationships/image" Target="../media/image12.jpg"/><Relationship Id="rId5" Type="http://schemas.openxmlformats.org/officeDocument/2006/relationships/image" Target="../media/image11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7.jpg"/><Relationship Id="rId4" Type="http://schemas.openxmlformats.org/officeDocument/2006/relationships/image" Target="../media/image12.jpg"/><Relationship Id="rId5" Type="http://schemas.openxmlformats.org/officeDocument/2006/relationships/image" Target="../media/image11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Relationship Id="rId4" Type="http://schemas.openxmlformats.org/officeDocument/2006/relationships/image" Target="../media/image12.jpg"/><Relationship Id="rId5" Type="http://schemas.openxmlformats.org/officeDocument/2006/relationships/image" Target="../media/image11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9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8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4.png"/><Relationship Id="rId4" Type="http://schemas.openxmlformats.org/officeDocument/2006/relationships/image" Target="../media/image50.png"/><Relationship Id="rId5" Type="http://schemas.openxmlformats.org/officeDocument/2006/relationships/image" Target="../media/image33.png"/><Relationship Id="rId6" Type="http://schemas.openxmlformats.org/officeDocument/2006/relationships/image" Target="../media/image7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7.jpg"/><Relationship Id="rId4" Type="http://schemas.openxmlformats.org/officeDocument/2006/relationships/image" Target="../media/image35.png"/><Relationship Id="rId5" Type="http://schemas.openxmlformats.org/officeDocument/2006/relationships/image" Target="../media/image45.jpg"/><Relationship Id="rId6" Type="http://schemas.openxmlformats.org/officeDocument/2006/relationships/image" Target="../media/image38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3.png"/><Relationship Id="rId5" Type="http://schemas.openxmlformats.org/officeDocument/2006/relationships/image" Target="../media/image49.png"/><Relationship Id="rId6" Type="http://schemas.openxmlformats.org/officeDocument/2006/relationships/image" Target="../media/image40.png"/><Relationship Id="rId7" Type="http://schemas.openxmlformats.org/officeDocument/2006/relationships/image" Target="../media/image32.png"/><Relationship Id="rId8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7"/>
          <p:cNvSpPr txBox="1"/>
          <p:nvPr>
            <p:ph type="ctrTitle"/>
          </p:nvPr>
        </p:nvSpPr>
        <p:spPr>
          <a:xfrm>
            <a:off x="1698625" y="260350"/>
            <a:ext cx="5834062" cy="8905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5400"/>
              <a:buFont typeface="Arial"/>
              <a:buNone/>
            </a:pPr>
            <a:r>
              <a:rPr b="0" i="0" lang="en-US" sz="5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ח</a:t>
            </a:r>
            <a:r>
              <a:rPr b="0" i="0" lang="en-US" sz="5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י</a:t>
            </a:r>
            <a:r>
              <a:rPr b="0" i="0" lang="en-US" sz="54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ד</a:t>
            </a:r>
            <a:r>
              <a:rPr b="0" i="0" lang="en-US" sz="5400" u="none">
                <a:solidFill>
                  <a:srgbClr val="4472C4"/>
                </a:solidFill>
                <a:latin typeface="Arial"/>
                <a:ea typeface="Arial"/>
                <a:cs typeface="Arial"/>
                <a:sym typeface="Arial"/>
              </a:rPr>
              <a:t>ו</a:t>
            </a:r>
            <a:r>
              <a:rPr b="0" i="0" lang="en-US" sz="54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ן</a:t>
            </a:r>
            <a:r>
              <a:rPr b="0" i="0" lang="en-US" sz="5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5400" u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ח</a:t>
            </a:r>
            <a:r>
              <a:rPr b="0" i="0" lang="en-US" sz="5400" u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נ</a:t>
            </a:r>
            <a:r>
              <a:rPr b="0" i="0" lang="en-US" sz="5400" u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ו</a:t>
            </a:r>
            <a:r>
              <a:rPr b="0" i="0" lang="en-US" sz="5400" u="none">
                <a:solidFill>
                  <a:srgbClr val="C55A11"/>
                </a:solidFill>
                <a:latin typeface="Arial"/>
                <a:ea typeface="Arial"/>
                <a:cs typeface="Arial"/>
                <a:sym typeface="Arial"/>
              </a:rPr>
              <a:t>כ</a:t>
            </a:r>
            <a:r>
              <a:rPr b="0" i="0" lang="en-US" sz="5400" u="none">
                <a:solidFill>
                  <a:srgbClr val="525252"/>
                </a:solidFill>
                <a:latin typeface="Arial"/>
                <a:ea typeface="Arial"/>
                <a:cs typeface="Arial"/>
                <a:sym typeface="Arial"/>
              </a:rPr>
              <a:t>ה</a:t>
            </a:r>
            <a:endParaRPr/>
          </a:p>
        </p:txBody>
      </p:sp>
      <p:pic>
        <p:nvPicPr>
          <p:cNvPr descr="http://www.helenshir.co.il/image/users/181663/ftp/my_files/%D7%A2%D7%99%D7%98%D7%95%D7%A8.jpg?id=8537083" id="240" name="Google Shape;24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35825" y="4949825"/>
            <a:ext cx="1908175" cy="1908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helenshir.co.il/image/users/181663/ftp/my_files/%D7%A2%D7%99%D7%98%D7%95%D7%A8.jpg?id=8537083" id="241" name="Google Shape;24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51500" y="4949825"/>
            <a:ext cx="1908175" cy="1908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helenshir.co.il/image/users/181663/ftp/my_files/%D7%A2%D7%99%D7%98%D7%95%D7%A8.jpg?id=8537083" id="242" name="Google Shape;24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9837" y="4949825"/>
            <a:ext cx="1908175" cy="1908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helenshir.co.il/image/users/181663/ftp/my_files/%D7%A2%D7%99%D7%98%D7%95%D7%A8.jpg?id=8537083" id="243" name="Google Shape;243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949825"/>
            <a:ext cx="1908175" cy="1908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helenshir.co.il/image/users/181663/ftp/my_files/%D7%A2%D7%99%D7%98%D7%95%D7%A8.jpg?id=8537083" id="244" name="Google Shape;24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8175" y="4949825"/>
            <a:ext cx="1906587" cy="190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7"/>
          <p:cNvPicPr preferRelativeResize="0"/>
          <p:nvPr/>
        </p:nvPicPr>
        <p:blipFill rotWithShape="1">
          <a:blip r:embed="rId4">
            <a:alphaModFix/>
          </a:blip>
          <a:srcRect b="55807" l="28077" r="25388" t="20517"/>
          <a:stretch/>
        </p:blipFill>
        <p:spPr>
          <a:xfrm>
            <a:off x="2273076" y="1340768"/>
            <a:ext cx="4531172" cy="1729000"/>
          </a:xfrm>
          <a:prstGeom prst="rect">
            <a:avLst/>
          </a:prstGeom>
          <a:solidFill>
            <a:srgbClr val="ECECEC"/>
          </a:solidFill>
          <a:ln cap="sq" cmpd="sng" w="1905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5000" kx="195000" rotWithShape="0" algn="tl" dir="12900000" dist="50800" ky="145000">
              <a:srgbClr val="000000">
                <a:alpha val="29803"/>
              </a:srgbClr>
            </a:outerShdw>
          </a:effectLst>
        </p:spPr>
      </p:pic>
      <p:pic>
        <p:nvPicPr>
          <p:cNvPr descr="Candle 01" id="246" name="Google Shape;246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93062" y="3213100"/>
            <a:ext cx="577850" cy="25193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ndle 01" id="247" name="Google Shape;247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19950" y="5022850"/>
            <a:ext cx="579437" cy="752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ndle 01" id="248" name="Google Shape;248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92862" y="4992687"/>
            <a:ext cx="579437" cy="7508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ndle 01" id="249" name="Google Shape;249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48325" y="4979987"/>
            <a:ext cx="577850" cy="752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ndle 01" id="250" name="Google Shape;250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68862" y="4992687"/>
            <a:ext cx="577850" cy="7508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ndle 01" id="251" name="Google Shape;251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05275" y="4992687"/>
            <a:ext cx="579437" cy="7508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ndle 01" id="252" name="Google Shape;252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94075" y="4995862"/>
            <a:ext cx="577850" cy="752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ndle 01" id="253" name="Google Shape;253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62237" y="4992687"/>
            <a:ext cx="579437" cy="7508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ndle 01" id="254" name="Google Shape;254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51037" y="4984750"/>
            <a:ext cx="577850" cy="750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17562" y="3548062"/>
            <a:ext cx="6154737" cy="1420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j0285300" id="261" name="Google Shape;26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48037" y="1881187"/>
            <a:ext cx="2447925" cy="2447925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38"/>
          <p:cNvSpPr/>
          <p:nvPr/>
        </p:nvSpPr>
        <p:spPr>
          <a:xfrm>
            <a:off x="1258887" y="188912"/>
            <a:ext cx="6337300" cy="143986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gradFill>
                  <a:gsLst>
                    <a:gs pos="0">
                      <a:srgbClr val="000082"/>
                    </a:gs>
                    <a:gs pos="14999">
                      <a:srgbClr val="66008F"/>
                    </a:gs>
                    <a:gs pos="32499">
                      <a:srgbClr val="BA0066"/>
                    </a:gs>
                    <a:gs pos="44999">
                      <a:srgbClr val="FF0000"/>
                    </a:gs>
                    <a:gs pos="50000">
                      <a:srgbClr val="FF8200"/>
                    </a:gs>
                    <a:gs pos="55000">
                      <a:srgbClr val="FF0000"/>
                    </a:gs>
                    <a:gs pos="67500">
                      <a:srgbClr val="BA0066"/>
                    </a:gs>
                    <a:gs pos="85000">
                      <a:srgbClr val="66008F"/>
                    </a:gs>
                    <a:gs pos="100000">
                      <a:srgbClr val="000082"/>
                    </a:gs>
                  </a:gsLst>
                  <a:lin ang="5400000" scaled="0"/>
                </a:gradFill>
                <a:latin typeface="Arial"/>
              </a:rPr>
              <a:t>חידון חנוכה - שלב א'  </a:t>
            </a:r>
          </a:p>
        </p:txBody>
      </p:sp>
      <p:pic>
        <p:nvPicPr>
          <p:cNvPr descr="ילדים.jpg" id="263" name="Google Shape;263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לדים.jpg" id="264" name="Google Shape;264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5287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8"/>
          <p:cNvPicPr preferRelativeResize="0"/>
          <p:nvPr/>
        </p:nvPicPr>
        <p:blipFill rotWithShape="1">
          <a:blip r:embed="rId5">
            <a:alphaModFix/>
          </a:blip>
          <a:srcRect b="56185" l="38986" r="44011" t="0"/>
          <a:stretch/>
        </p:blipFill>
        <p:spPr>
          <a:xfrm>
            <a:off x="7029450" y="3141662"/>
            <a:ext cx="1646237" cy="27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8"/>
          <p:cNvSpPr/>
          <p:nvPr/>
        </p:nvSpPr>
        <p:spPr>
          <a:xfrm>
            <a:off x="733425" y="4724400"/>
            <a:ext cx="3838575" cy="79216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gradFill>
                  <a:gsLst>
                    <a:gs pos="0">
                      <a:srgbClr val="000082"/>
                    </a:gs>
                    <a:gs pos="14999">
                      <a:srgbClr val="66008F"/>
                    </a:gs>
                    <a:gs pos="32499">
                      <a:srgbClr val="BA0066"/>
                    </a:gs>
                    <a:gs pos="44999">
                      <a:srgbClr val="FF0000"/>
                    </a:gs>
                    <a:gs pos="50000">
                      <a:srgbClr val="FF8200"/>
                    </a:gs>
                    <a:gs pos="55000">
                      <a:srgbClr val="FF0000"/>
                    </a:gs>
                    <a:gs pos="67500">
                      <a:srgbClr val="BA0066"/>
                    </a:gs>
                    <a:gs pos="85000">
                      <a:srgbClr val="66008F"/>
                    </a:gs>
                    <a:gs pos="100000">
                      <a:srgbClr val="000082"/>
                    </a:gs>
                  </a:gsLst>
                  <a:lin ang="5400000" scaled="0"/>
                </a:gradFill>
                <a:latin typeface="Arial"/>
              </a:rPr>
              <a:t>מושגים: א – ת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t3.gstatic.com/images?q=tbn:ANd9GcTXCGt-KVByZPhAHmG0rXaw6kvgxb9Bv7rahqz26lA3YCO2gxGNrw" id="271" name="Google Shape;271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188912"/>
            <a:ext cx="2163762" cy="2087562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g;base64,/9j/4AAQSkZJRgABAQAAAQABAAD/2wCEAAkGBhMSERQUEBMTFBUUFxgZFxYVFRoSIBgaFxgaGR8ZHhwXJyYqIBkvGxgaIjsgIyspLC0sGx41ODA2OCYrODUBCQoKDgwOGg8PGjQlHyQ1LDAtKi0sKSw1KiwsLCksLSwsLDYsLCksLCwsLCwsLCwsKSwsLCwsLCwsLC4vNC8tL//AABEIAGwAnAMBIgACEQEDEQH/xAAbAAEAAgMBAQAAAAAAAAAAAAAABQYDBAcCAf/EADcQAAICAQMCBQIDBgUFAAAAAAECAxEABBIhBTEGEyJBUTJhQnGBBxQzUpGhI4Kx4fBik8HR8f/EABkBAAIDAQAAAAAAAAAAAAAAAAABAgMEBf/EACgRAAMAAQQBAgUFAAAAAAAAAAABAhEDEiExBEFRImGR4fATFDKhwf/aAAwDAQACEQMRAD8A7jjGMAGMYwAZFnq5bVCCIWEUtMxDem62IDVbje7vwo7cjPL9VaPSiWQB5CoIRONzyfRGO/uQu79cqvUWYRtBHIC0jl9S62+92pWUAUfKUgRhR6nIRL/iERdJFkTnss8fiiN9SdNAryuhHmsopIgQeS54JsVtFm7+DUzkL4U6UYIArIEJNleCfi3ZeC5AF16RwBwBk1jRGsJ4QxjGMiMYxgAxjGADGMYAMYxgAxjGADGMYAMYyn9W8ZytJLB0+JZHjoGWRgsatzY+WYChQ9zzQHKdKVlkpl10VnVdbaIoj2P3aMK3AU3AvlCibHLvMVv3KHspy4+DuihIVkkQB2ogVWwAUoF+wBNXzRN8s18V0+oafzJtdJNvllEgERXaWhsElQj3VkcWADz9V5Zo/FPVLD6WRpVAHpkUOH7cA2ab89p+2UrCrLLcU54O04yo+DPHQ1ZMcwCTKSCoVoyCKtWR7KOL7WQfY9wLdlyeeigYxjGAxjGADGMxzzhFZmNKoJJ+AOcAMmM5t1zquulLOs50oU7Y4Igju24imkJ3e3NKO15h1S61QCNfqgKN2Iu4/wAnHvkN6NEeNddHT8ZyrT9Y10ZUrrHlO4cSxoVK/B2V/YjuKy8+HfEBmULMoWWudtlT9xu5HFcHtfc49yHqeLemssnMYxkjMMYzFqdUsa7pGCrYBJ4As1yfbnACs/tE67LBpwmmIE028Br/AIaIhZ5APcjhRyPU65zTw1pnULAhJLMC7FieWUNXHYBGU17mxxWXH9o2pHmyK5AC6QbT22+ZqFDEf9pB/wDcq7dUWQSRRqFTczyS1tL7mZUhjP4dyott7LmfUbfBu8ZYTpdld8VdJki1RMpZY38myjeZxIbBk3EccVtHHo4oG8snUOpTQTRTNs2yoHi1MJKLICAxjcWdp29uSAeQa3VBN0NH0zEsf8TURbzwFESBFFA8Vcy/YAAZYoPDSAABHZCy2qOymKRftyAwJ7kU4qyPxRfomTjfH8TEmu3avTaoPsMZRtS6kL5kN0sm08WFZQ1ckEj8PHZ59SqLudlVeBbEKLJocn78ZwLxb0WTTrvjLCJlbbuUR7L+pSoJsAtuBUV6jxWXrTap+pxvFIEjmjiULBI/mA3tWV3ZdxDbTsA+pd5J5biyOFgz66TvKLpqPEmnjnWB32yMQBatRZgWCb6279o3bbuue2bGl6pHKxWMlwvd1FrYNFdw4LfYdsitH0/R6kEOdPq5InLSGlepHWvptqG3gA3wo7kXk9GgUAKAABQA4AA9h9suMx6xjImbxLErMCJaQ0z+WxUV35+B84DSb6JbKz4xj84wwb2UeqV9jFSwjKqq8exdwf8AL9sk+ua90jUwlNzngsN4oKWJAtbND5yjxdaldnlkk8xVAXbtUUL9yvKj1BjweAOOMi2X6OjV5r0Rup02NU2KoUDtXtzd2f0Pv7fpim1Xl/UGoGja7RXHv8c/nQ/pl0HV0kWRiUXyyNxWRXQbhuBDivY++08/lntlWaMhWVlcEWPVYPuK96/uB+eVtJm6b9zAOnqQWpjR7XXvY/Tm/b3++Y31NEFASVNjjaRz/sP+HNnWaxYla2XcR9BPN1xx3r8v7ZXV1xvkEWeefz/5/X7ZGYbNGmnfLL54O8QHUCZHYl4XUGwAdroGU8cHncL99uWPKD+zuJv3nVuRYYIAwsfSWWjz6jxd+3P82X7L0cbWlTbSGRuq64kJrUXFZpWILKeePUBwe3DVyeLzY6lrfKjL1uNqAL28uwQWeaFsLNE1fB7Zo6zpOokHGraM2DUcaheD2o21EcfX/wCsZWVTxZqdDX+FBGzx2PMRFpV4Y/Ry1d9q0eKsAk5Tem9PIEmnc73Ylnsj+I0Y2rfYbV5JH0hmB5230frnShDCJJGUncgLPucWSDuazbqG5EY2gttsE1lU6J0mRBqFkRxK7ecXdhvZJWkUMdgAUhkJIF1u+byhp9s3eMlTU54JfRaPS+X+67ld44yr0brdRJJHCsSoIvkbQR2z0mpaaNY45SknBMixbg6jgsm4BeeKPPBPxeQ2m0rQny00xaOqcqOWJHIpj6rF3ZJ7C++bWp8TvKfI0UMu9h6nkjaFYb43NuAtufpHv+mGDdemtPjJq61H1USx+b5pWTcjMFbc4sBDtq+eO3x7jPWjgCw6OZZI00kUBV41fzXlsLI6SbR8qCQDQG4twSMz9Tki0UaRRtUgULY9XlgivMYfPDEL3Yi+wOTf7PPCcEOnkkRWK6knZvu/IICoOQK3Koc/JYfAq2Fxn6HP83Ui6Sjj3K7reutofL1XkCOeeUmRFsb4V2itpPpG5iwc0AQb+o50ObxBGs6wUzMSASoBCsRuAPN3t54BoUTVjKJ07qUKysIBJNHIqWN51EipTKl37v6ahv0qrsaJIze6P0ZZXZ9E7wgIihVcRBVfa28JtJphzd+opVjbxKr3PozRoqYy2XvWR7o3UXZVh6WKHkEcMPpP39s5Xo4d+pid1V2O8iSESyK1J3LS21DcAD9P9c6rpkYIodt7BQGbbt3EDlqHazzXtnwaNA5kCLvI2l9o3EDmi3evtiayEXsOU6nxpPHqIoolWTTo21Qw9Q8oEOFPF8Wo3X2rjLCmpRSZYvVBKAQyLdMvBDKOQaq+LBBv2yRm8AQqtac7PYBvWK47X25sk8kn8sqfUpZ9BveOO62mSO7BsgbqH4u/qBB59+2WLTVTw+SK1sXyuGSc0xIJSAogJJJAQkn3CKCT25J/vmr0vdExZUZUdrKkbQTXJA7D2P3I/PN5uvoHRB5bmRiAYpkkUUCSSTVCgPb3yYn6ZMaLxKVF2Ffc32oUBXb3v7d8paOjPkwp2tFe8SaSVjabGA7KDsbgE8Wefft/TI7p3SHkdAZdvNUVIJs1tokV+f2yW1PQdRIrJCCswZdxbzEjIb8X+Lu5Hf0WR/bJ/ongyOJo5Z/8WeO9rWQqXx6V9uO5Nn74kmR/c7I2y+Te8L9IOm0yRubfu54+o81x3A7fpktjGWHPby8nmSMMKYAjg0RfY2O/3AOesZHeIepNp9NJKi7mRbAN1yQLNfhF2fsDgI1/EnWtLCmzU7XL0FhoSM5J4pPzHc8X75D9FbS6wVCs+lng3LT15iqW5vfvDx7h9wGHscqvQacSTyCWfUvqII1mP0BDInqWRbUHgqdvI4WhZuR6r4bWWdpdRqjp4oNTKCFLRsfNKOQHQg0y0CPgZPZ8W3JFW1O4kvE0uugUCAQalzbFBBJGVjXjdayNbbnUBaF+o/hyHbqM76J5G1kELxgGZYEowrZv1OzWey+kD7c5k6N4c1ELas15mkdVGnj8zc2wOZAImNEON7sL/FQ7C8pHU9HI8qaKJZ/LdkM0i6eXe0YJb1IRw4IAIHF7TdYKJSafff2YPUt4w+Cw9H6FOkDLLpxLFId6I8q+chddrSbiAsjlSSA59JFXxzaeseO9pWPSxTKUpmBh2WoKgRrvpaILeoHgIfkEV/o+mT96RNHqZ4oi6r5TqW42n2k3KPULsV37Zlk1510YgkVE3NDvdoyV2SklGClgdxPlKRuO0yDk8HIWql4Zfo1paiyvT+y3dLkj1mpaZGYrGIwUaMcOu8qfMUkEASE7B2JBvmslul9FSAsVZiCAqhqOxAWIRaH0gs3ezVD2Ga3hfQTQxGOeqVgIwH8zam1fTuIU7d26rFgUMmcCtjMGu1yQxtJIaRBZNX/pmfIzxNozLpJkF2UNULsj1VX6VkpxlZ6Eytj9rWlv+FqK4sgI1A+9KxJ/S81OqdRi1MrSRMkitsVaNEcRmufpYliKYcc/euc7D7Hg/B7f79/9++b/AIe1MkZkPlCaMFfNX6DZ5VwR2JA2mxXHcZ1K8adN7pM9U2i4GCNbG0Db5xKP6dvAVSDXJquD/LmXSdYfTlghIHFox7Utiu6jlroAE++Qx6rp3BAmaMHfSTRswUso7ON3NrV2a44z70frem02sDBtPIsgCyGNNwUFWty5HFc3/MD9srpLHPPyIpVks/hvx1LKKnhO7yo3tSgvzGejRbttC8UOd3sRkxJ4iG9CEm27XLbQG5FAKVF3xbWCOAO9mtnp/Q9OiAxKpVkRQRRtU3FTY7n1n1e95pano8i35RFkUu4bqO33oUPcf0P5c59m6FLXJLaHqIl7JIvFguhWwfjNvNfRacIoA4FCloLX6DtxXHbjNjEQfyGMYwEYdVpVkQo4tT3FkdjfcdjYuxlO6j0jTwySLq9408jpMkhdiPMEflsjuSSCQqkdrsgc8Zd88yxBlKsAVYEEEWCDwQQe4xptPKE0msMok8kE7DVSF4dNpAnpIHs3Fbfp9gR+WeY+qRlJepxO8qglUjYFDZIWiefSL9s3fEnR30+mZYZFfTkbW004aQbSQNsTIQ912S2vgCveH614bni0q6bTzpGZTcelgib1twWLSSszCMdy3prj3rLv1l+exStD6/6TfQIIJv3eSCARBw8silS3IBjA3H5LsR8hW+Mlo/COmURqqECJiy+tvxMr0eeV3Iho/wAi/GZOg9CTTrYB3uqB/W0gGwGkTfyEBZiB/wBR+clcpp5bZdKwkhjGMQxjGMAOGeI9IINVNGAAiM1AcABvUBZ54DV3/wDGZPCgK6pZJEkECo/mupIpKq2C8+XdG+/uBl68WdBSadfKijWRSkjSENdsWRSAvFjaxth7L35zF1yOOCHyoUVZJjQABt+QOfc2SAeexObL8vdGxoUaLq1gzS+CNFJE50sasQzhqYkllYgqC/0sCOD29jwc5pr9EYpJI2LAoTe9dho/Y9uP9OCc7b4e6SNNp0j7kC2Pyx5J/rlP/an4flnbTvp4XlanRygF7SUYA2Rxw/f5Pzi8fyHDxXQ9WJy1Jo+BPErwQmGUtywMCuKOwrvNHsIqBq/UvPBtQM3T+valtYjqzMXdVaOztKEgGlJpSF9VjnjubzHqegto9Mo1G1m2jy2u/LZmKtErGvTtK0D3t6FDjY8F9GeTUCVr8uEk7r4Z6oKK7gAkmveh3usus838J0vFjTjx7vUxnpHRsYxiOaMYxgAxjGAFG6r0jqR1zzQGEitkTS06RIQLIUEMJCQbIB3Agdhlk6P0EQkySO007gB5noEgfhVRwkd87R+pJ5yVxgJLAxjGAxjGMAGMYwA0Nd0wu3mRsEfbtNrvVhdi1BU2CTRBH1HveR/SvDREo1GqZXnApQgKpGKIpQeSfUfU39Bk/jAabXQxjGAhjGMAGMYwA//Z" id="272" name="Google Shape;272;p39"/>
          <p:cNvSpPr txBox="1"/>
          <p:nvPr/>
        </p:nvSpPr>
        <p:spPr>
          <a:xfrm>
            <a:off x="8856662" y="-496887"/>
            <a:ext cx="148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ילדים.jpg" id="273" name="Google Shape;273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00562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לדים.jpg" id="274" name="Google Shape;274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50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9"/>
          <p:cNvPicPr preferRelativeResize="0"/>
          <p:nvPr/>
        </p:nvPicPr>
        <p:blipFill rotWithShape="1">
          <a:blip r:embed="rId5">
            <a:alphaModFix/>
          </a:blip>
          <a:srcRect b="56185" l="38986" r="44011" t="0"/>
          <a:stretch/>
        </p:blipFill>
        <p:spPr>
          <a:xfrm>
            <a:off x="7029450" y="3141662"/>
            <a:ext cx="1646237" cy="27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9"/>
          <p:cNvSpPr txBox="1"/>
          <p:nvPr/>
        </p:nvSpPr>
        <p:spPr>
          <a:xfrm>
            <a:off x="3733800" y="-273050"/>
            <a:ext cx="1617662" cy="2622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600"/>
              <a:buFont typeface="Arial"/>
              <a:buNone/>
            </a:pPr>
            <a:r>
              <a:rPr b="0" i="0" lang="en-US" sz="16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</a:t>
            </a:r>
            <a:endParaRPr/>
          </a:p>
        </p:txBody>
      </p:sp>
      <p:sp>
        <p:nvSpPr>
          <p:cNvPr id="277" name="Google Shape;277;p39"/>
          <p:cNvSpPr txBox="1"/>
          <p:nvPr/>
        </p:nvSpPr>
        <p:spPr>
          <a:xfrm>
            <a:off x="277812" y="2128837"/>
            <a:ext cx="8531225" cy="2308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b="0" i="0" lang="en-US" sz="7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כמה נרות מדליקים ביום הרביעי?</a:t>
            </a:r>
            <a:endParaRPr/>
          </a:p>
        </p:txBody>
      </p:sp>
      <p:sp>
        <p:nvSpPr>
          <p:cNvPr id="278" name="Google Shape;278;p39"/>
          <p:cNvSpPr txBox="1"/>
          <p:nvPr/>
        </p:nvSpPr>
        <p:spPr>
          <a:xfrm>
            <a:off x="328612" y="4532312"/>
            <a:ext cx="2541587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7200"/>
              <a:buFont typeface="Arial"/>
              <a:buNone/>
            </a:pPr>
            <a:r>
              <a:rPr b="1" i="0" lang="en-US" sz="72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ארבע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t3.gstatic.com/images?q=tbn:ANd9GcTXCGt-KVByZPhAHmG0rXaw6kvgxb9Bv7rahqz26lA3YCO2gxGNrw" id="283" name="Google Shape;28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188912"/>
            <a:ext cx="2163762" cy="2087562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g;base64,/9j/4AAQSkZJRgABAQAAAQABAAD/2wCEAAkGBhMSERQUEBMTFBUUFxgZFxYVFRoSIBgaFxgaGR8ZHhwXJyYqIBkvGxgaIjsgIyspLC0sGx41ODA2OCYrODUBCQoKDgwOGg8PGjQlHyQ1LDAtKi0sKSw1KiwsLCksLSwsLDYsLCksLCwsLCwsLCwsKSwsLCwsLCwsLC4vNC8tL//AABEIAGwAnAMBIgACEQEDEQH/xAAbAAEAAgMBAQAAAAAAAAAAAAAABQYDBAcCAf/EADcQAAICAQMCBQIDBgUFAAAAAAECAxEABBIhBTEGEyJBUTJhQnGBBxQzUpGhI4Kx4fBik8HR8f/EABkBAAIDAQAAAAAAAAAAAAAAAAABAgMEBf/EACgRAAMAAQQBAgUFAAAAAAAAAAABAhEDEiExBEFRImGR4fATFDKhwf/aAAwDAQACEQMRAD8A7jjGMAGMYwAZFnq5bVCCIWEUtMxDem62IDVbje7vwo7cjPL9VaPSiWQB5CoIRONzyfRGO/uQu79cqvUWYRtBHIC0jl9S62+92pWUAUfKUgRhR6nIRL/iERdJFkTnss8fiiN9SdNAryuhHmsopIgQeS54JsVtFm7+DUzkL4U6UYIArIEJNleCfi3ZeC5AF16RwBwBk1jRGsJ4QxjGMiMYxgAxjGADGMYAMYxgAxjGADGMYAMYyn9W8ZytJLB0+JZHjoGWRgsatzY+WYChQ9zzQHKdKVlkpl10VnVdbaIoj2P3aMK3AU3AvlCibHLvMVv3KHspy4+DuihIVkkQB2ogVWwAUoF+wBNXzRN8s18V0+oafzJtdJNvllEgERXaWhsElQj3VkcWADz9V5Zo/FPVLD6WRpVAHpkUOH7cA2ab89p+2UrCrLLcU54O04yo+DPHQ1ZMcwCTKSCoVoyCKtWR7KOL7WQfY9wLdlyeeigYxjGAxjGADGMxzzhFZmNKoJJ+AOcAMmM5t1zquulLOs50oU7Y4Igju24imkJ3e3NKO15h1S61QCNfqgKN2Iu4/wAnHvkN6NEeNddHT8ZyrT9Y10ZUrrHlO4cSxoVK/B2V/YjuKy8+HfEBmULMoWWudtlT9xu5HFcHtfc49yHqeLemssnMYxkjMMYzFqdUsa7pGCrYBJ4As1yfbnACs/tE67LBpwmmIE028Br/AIaIhZ5APcjhRyPU65zTw1pnULAhJLMC7FieWUNXHYBGU17mxxWXH9o2pHmyK5AC6QbT22+ZqFDEf9pB/wDcq7dUWQSRRqFTczyS1tL7mZUhjP4dyott7LmfUbfBu8ZYTpdld8VdJki1RMpZY38myjeZxIbBk3EccVtHHo4oG8snUOpTQTRTNs2yoHi1MJKLICAxjcWdp29uSAeQa3VBN0NH0zEsf8TURbzwFESBFFA8Vcy/YAAZYoPDSAABHZCy2qOymKRftyAwJ7kU4qyPxRfomTjfH8TEmu3avTaoPsMZRtS6kL5kN0sm08WFZQ1ckEj8PHZ59SqLudlVeBbEKLJocn78ZwLxb0WTTrvjLCJlbbuUR7L+pSoJsAtuBUV6jxWXrTap+pxvFIEjmjiULBI/mA3tWV3ZdxDbTsA+pd5J5biyOFgz66TvKLpqPEmnjnWB32yMQBatRZgWCb6279o3bbuue2bGl6pHKxWMlwvd1FrYNFdw4LfYdsitH0/R6kEOdPq5InLSGlepHWvptqG3gA3wo7kXk9GgUAKAABQA4AA9h9suMx6xjImbxLErMCJaQ0z+WxUV35+B84DSb6JbKz4xj84wwb2UeqV9jFSwjKqq8exdwf8AL9sk+ua90jUwlNzngsN4oKWJAtbND5yjxdaldnlkk8xVAXbtUUL9yvKj1BjweAOOMi2X6OjV5r0Rup02NU2KoUDtXtzd2f0Pv7fpim1Xl/UGoGja7RXHv8c/nQ/pl0HV0kWRiUXyyNxWRXQbhuBDivY++08/lntlWaMhWVlcEWPVYPuK96/uB+eVtJm6b9zAOnqQWpjR7XXvY/Tm/b3++Y31NEFASVNjjaRz/sP+HNnWaxYla2XcR9BPN1xx3r8v7ZXV1xvkEWeefz/5/X7ZGYbNGmnfLL54O8QHUCZHYl4XUGwAdroGU8cHncL99uWPKD+zuJv3nVuRYYIAwsfSWWjz6jxd+3P82X7L0cbWlTbSGRuq64kJrUXFZpWILKeePUBwe3DVyeLzY6lrfKjL1uNqAL28uwQWeaFsLNE1fB7Zo6zpOokHGraM2DUcaheD2o21EcfX/wCsZWVTxZqdDX+FBGzx2PMRFpV4Y/Ry1d9q0eKsAk5Tem9PIEmnc73Ylnsj+I0Y2rfYbV5JH0hmB5230frnShDCJJGUncgLPucWSDuazbqG5EY2gttsE1lU6J0mRBqFkRxK7ecXdhvZJWkUMdgAUhkJIF1u+byhp9s3eMlTU54JfRaPS+X+67ld44yr0brdRJJHCsSoIvkbQR2z0mpaaNY45SknBMixbg6jgsm4BeeKPPBPxeQ2m0rQny00xaOqcqOWJHIpj6rF3ZJ7C++bWp8TvKfI0UMu9h6nkjaFYb43NuAtufpHv+mGDdemtPjJq61H1USx+b5pWTcjMFbc4sBDtq+eO3x7jPWjgCw6OZZI00kUBV41fzXlsLI6SbR8qCQDQG4twSMz9Tki0UaRRtUgULY9XlgivMYfPDEL3Yi+wOTf7PPCcEOnkkRWK6knZvu/IICoOQK3Koc/JYfAq2Fxn6HP83Ui6Sjj3K7reutofL1XkCOeeUmRFsb4V2itpPpG5iwc0AQb+o50ObxBGs6wUzMSASoBCsRuAPN3t54BoUTVjKJ07qUKysIBJNHIqWN51EipTKl37v6ahv0qrsaJIze6P0ZZXZ9E7wgIihVcRBVfa28JtJphzd+opVjbxKr3PozRoqYy2XvWR7o3UXZVh6WKHkEcMPpP39s5Xo4d+pid1V2O8iSESyK1J3LS21DcAD9P9c6rpkYIodt7BQGbbt3EDlqHazzXtnwaNA5kCLvI2l9o3EDmi3evtiayEXsOU6nxpPHqIoolWTTo21Qw9Q8oEOFPF8Wo3X2rjLCmpRSZYvVBKAQyLdMvBDKOQaq+LBBv2yRm8AQqtac7PYBvWK47X25sk8kn8sqfUpZ9BveOO62mSO7BsgbqH4u/qBB59+2WLTVTw+SK1sXyuGSc0xIJSAogJJJAQkn3CKCT25J/vmr0vdExZUZUdrKkbQTXJA7D2P3I/PN5uvoHRB5bmRiAYpkkUUCSSTVCgPb3yYn6ZMaLxKVF2Ffc32oUBXb3v7d8paOjPkwp2tFe8SaSVjabGA7KDsbgE8Wefft/TI7p3SHkdAZdvNUVIJs1tokV+f2yW1PQdRIrJCCswZdxbzEjIb8X+Lu5Hf0WR/bJ/ongyOJo5Z/8WeO9rWQqXx6V9uO5Nn74kmR/c7I2y+Te8L9IOm0yRubfu54+o81x3A7fpktjGWHPby8nmSMMKYAjg0RfY2O/3AOesZHeIepNp9NJKi7mRbAN1yQLNfhF2fsDgI1/EnWtLCmzU7XL0FhoSM5J4pPzHc8X75D9FbS6wVCs+lng3LT15iqW5vfvDx7h9wGHscqvQacSTyCWfUvqII1mP0BDInqWRbUHgqdvI4WhZuR6r4bWWdpdRqjp4oNTKCFLRsfNKOQHQg0y0CPgZPZ8W3JFW1O4kvE0uugUCAQalzbFBBJGVjXjdayNbbnUBaF+o/hyHbqM76J5G1kELxgGZYEowrZv1OzWey+kD7c5k6N4c1ELas15mkdVGnj8zc2wOZAImNEON7sL/FQ7C8pHU9HI8qaKJZ/LdkM0i6eXe0YJb1IRw4IAIHF7TdYKJSafff2YPUt4w+Cw9H6FOkDLLpxLFId6I8q+chddrSbiAsjlSSA59JFXxzaeseO9pWPSxTKUpmBh2WoKgRrvpaILeoHgIfkEV/o+mT96RNHqZ4oi6r5TqW42n2k3KPULsV37Zlk1510YgkVE3NDvdoyV2SklGClgdxPlKRuO0yDk8HIWql4Zfo1paiyvT+y3dLkj1mpaZGYrGIwUaMcOu8qfMUkEASE7B2JBvmslul9FSAsVZiCAqhqOxAWIRaH0gs3ezVD2Ga3hfQTQxGOeqVgIwH8zam1fTuIU7d26rFgUMmcCtjMGu1yQxtJIaRBZNX/pmfIzxNozLpJkF2UNULsj1VX6VkpxlZ6Eytj9rWlv+FqK4sgI1A+9KxJ/S81OqdRi1MrSRMkitsVaNEcRmufpYliKYcc/euc7D7Hg/B7f79/9++b/AIe1MkZkPlCaMFfNX6DZ5VwR2JA2mxXHcZ1K8adN7pM9U2i4GCNbG0Db5xKP6dvAVSDXJquD/LmXSdYfTlghIHFox7Utiu6jlroAE++Qx6rp3BAmaMHfSTRswUso7ON3NrV2a44z70frem02sDBtPIsgCyGNNwUFWty5HFc3/MD9srpLHPPyIpVks/hvx1LKKnhO7yo3tSgvzGejRbttC8UOd3sRkxJ4iG9CEm27XLbQG5FAKVF3xbWCOAO9mtnp/Q9OiAxKpVkRQRRtU3FTY7n1n1e95pano8i35RFkUu4bqO33oUPcf0P5c59m6FLXJLaHqIl7JIvFguhWwfjNvNfRacIoA4FCloLX6DtxXHbjNjEQfyGMYwEYdVpVkQo4tT3FkdjfcdjYuxlO6j0jTwySLq9408jpMkhdiPMEflsjuSSCQqkdrsgc8Zd88yxBlKsAVYEEEWCDwQQe4xptPKE0msMok8kE7DVSF4dNpAnpIHs3Fbfp9gR+WeY+qRlJepxO8qglUjYFDZIWiefSL9s3fEnR30+mZYZFfTkbW004aQbSQNsTIQ912S2vgCveH614bni0q6bTzpGZTcelgib1twWLSSszCMdy3prj3rLv1l+exStD6/6TfQIIJv3eSCARBw8silS3IBjA3H5LsR8hW+Mlo/COmURqqECJiy+tvxMr0eeV3Iho/wAi/GZOg9CTTrYB3uqB/W0gGwGkTfyEBZiB/wBR+clcpp5bZdKwkhjGMQxjGMAOGeI9IINVNGAAiM1AcABvUBZ54DV3/wDGZPCgK6pZJEkECo/mupIpKq2C8+XdG+/uBl68WdBSadfKijWRSkjSENdsWRSAvFjaxth7L35zF1yOOCHyoUVZJjQABt+QOfc2SAeexObL8vdGxoUaLq1gzS+CNFJE50sasQzhqYkllYgqC/0sCOD29jwc5pr9EYpJI2LAoTe9dho/Y9uP9OCc7b4e6SNNp0j7kC2Pyx5J/rlP/an4flnbTvp4XlanRygF7SUYA2Rxw/f5Pzi8fyHDxXQ9WJy1Jo+BPErwQmGUtywMCuKOwrvNHsIqBq/UvPBtQM3T+valtYjqzMXdVaOztKEgGlJpSF9VjnjubzHqegto9Mo1G1m2jy2u/LZmKtErGvTtK0D3t6FDjY8F9GeTUCVr8uEk7r4Z6oKK7gAkmveh3usus838J0vFjTjx7vUxnpHRsYxiOaMYxgAxjGAFG6r0jqR1zzQGEitkTS06RIQLIUEMJCQbIB3Agdhlk6P0EQkySO007gB5noEgfhVRwkd87R+pJ5yVxgJLAxjGAxjGMAGMYwA0Nd0wu3mRsEfbtNrvVhdi1BU2CTRBH1HveR/SvDREo1GqZXnApQgKpGKIpQeSfUfU39Bk/jAabXQxjGAhjGMAGMYwA//Z" id="284" name="Google Shape;284;p40"/>
          <p:cNvSpPr txBox="1"/>
          <p:nvPr/>
        </p:nvSpPr>
        <p:spPr>
          <a:xfrm>
            <a:off x="8856662" y="-496887"/>
            <a:ext cx="148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ילדים.jpg" id="285" name="Google Shape;285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00562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לדים.jpg" id="286" name="Google Shape;286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50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40"/>
          <p:cNvPicPr preferRelativeResize="0"/>
          <p:nvPr/>
        </p:nvPicPr>
        <p:blipFill rotWithShape="1">
          <a:blip r:embed="rId5">
            <a:alphaModFix/>
          </a:blip>
          <a:srcRect b="56185" l="38986" r="44011" t="0"/>
          <a:stretch/>
        </p:blipFill>
        <p:spPr>
          <a:xfrm>
            <a:off x="7029450" y="3141662"/>
            <a:ext cx="1646237" cy="27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40"/>
          <p:cNvSpPr txBox="1"/>
          <p:nvPr/>
        </p:nvSpPr>
        <p:spPr>
          <a:xfrm>
            <a:off x="4198937" y="-273050"/>
            <a:ext cx="1152525" cy="264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600"/>
              <a:buFont typeface="Arial"/>
              <a:buNone/>
            </a:pPr>
            <a:r>
              <a:rPr b="0" i="0" lang="en-US" sz="16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</a:t>
            </a:r>
            <a:endParaRPr/>
          </a:p>
        </p:txBody>
      </p:sp>
      <p:sp>
        <p:nvSpPr>
          <p:cNvPr id="289" name="Google Shape;289;p40"/>
          <p:cNvSpPr txBox="1"/>
          <p:nvPr/>
        </p:nvSpPr>
        <p:spPr>
          <a:xfrm>
            <a:off x="277812" y="2128837"/>
            <a:ext cx="8531225" cy="1938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b="0" i="0" lang="en-US" sz="6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החשמונאים הצליחו לטהר את ______</a:t>
            </a:r>
            <a:endParaRPr/>
          </a:p>
        </p:txBody>
      </p:sp>
      <p:sp>
        <p:nvSpPr>
          <p:cNvPr id="290" name="Google Shape;290;p40"/>
          <p:cNvSpPr txBox="1"/>
          <p:nvPr/>
        </p:nvSpPr>
        <p:spPr>
          <a:xfrm>
            <a:off x="328612" y="4532312"/>
            <a:ext cx="4675187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7200"/>
              <a:buFont typeface="Arial"/>
              <a:buNone/>
            </a:pPr>
            <a:r>
              <a:rPr b="1" i="0" lang="en-US" sz="72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בית המקדש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t3.gstatic.com/images?q=tbn:ANd9GcTXCGt-KVByZPhAHmG0rXaw6kvgxb9Bv7rahqz26lA3YCO2gxGNrw" id="295" name="Google Shape;295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188912"/>
            <a:ext cx="2163762" cy="2087562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g;base64,/9j/4AAQSkZJRgABAQAAAQABAAD/2wCEAAkGBhMSERQUEBMTFBUUFxgZFxYVFRoSIBgaFxgaGR8ZHhwXJyYqIBkvGxgaIjsgIyspLC0sGx41ODA2OCYrODUBCQoKDgwOGg8PGjQlHyQ1LDAtKi0sKSw1KiwsLCksLSwsLDYsLCksLCwsLCwsLCwsKSwsLCwsLCwsLC4vNC8tL//AABEIAGwAnAMBIgACEQEDEQH/xAAbAAEAAgMBAQAAAAAAAAAAAAAABQYDBAcCAf/EADcQAAICAQMCBQIDBgUFAAAAAAECAxEABBIhBTEGEyJBUTJhQnGBBxQzUpGhI4Kx4fBik8HR8f/EABkBAAIDAQAAAAAAAAAAAAAAAAABAgMEBf/EACgRAAMAAQQBAgUFAAAAAAAAAAABAhEDEiExBEFRImGR4fATFDKhwf/aAAwDAQACEQMRAD8A7jjGMAGMYwAZFnq5bVCCIWEUtMxDem62IDVbje7vwo7cjPL9VaPSiWQB5CoIRONzyfRGO/uQu79cqvUWYRtBHIC0jl9S62+92pWUAUfKUgRhR6nIRL/iERdJFkTnss8fiiN9SdNAryuhHmsopIgQeS54JsVtFm7+DUzkL4U6UYIArIEJNleCfi3ZeC5AF16RwBwBk1jRGsJ4QxjGMiMYxgAxjGADGMYAMYxgAxjGADGMYAMYyn9W8ZytJLB0+JZHjoGWRgsatzY+WYChQ9zzQHKdKVlkpl10VnVdbaIoj2P3aMK3AU3AvlCibHLvMVv3KHspy4+DuihIVkkQB2ogVWwAUoF+wBNXzRN8s18V0+oafzJtdJNvllEgERXaWhsElQj3VkcWADz9V5Zo/FPVLD6WRpVAHpkUOH7cA2ab89p+2UrCrLLcU54O04yo+DPHQ1ZMcwCTKSCoVoyCKtWR7KOL7WQfY9wLdlyeeigYxjGAxjGADGMxzzhFZmNKoJJ+AOcAMmM5t1zquulLOs50oU7Y4Igju24imkJ3e3NKO15h1S61QCNfqgKN2Iu4/wAnHvkN6NEeNddHT8ZyrT9Y10ZUrrHlO4cSxoVK/B2V/YjuKy8+HfEBmULMoWWudtlT9xu5HFcHtfc49yHqeLemssnMYxkjMMYzFqdUsa7pGCrYBJ4As1yfbnACs/tE67LBpwmmIE028Br/AIaIhZ5APcjhRyPU65zTw1pnULAhJLMC7FieWUNXHYBGU17mxxWXH9o2pHmyK5AC6QbT22+ZqFDEf9pB/wDcq7dUWQSRRqFTczyS1tL7mZUhjP4dyott7LmfUbfBu8ZYTpdld8VdJki1RMpZY38myjeZxIbBk3EccVtHHo4oG8snUOpTQTRTNs2yoHi1MJKLICAxjcWdp29uSAeQa3VBN0NH0zEsf8TURbzwFESBFFA8Vcy/YAAZYoPDSAABHZCy2qOymKRftyAwJ7kU4qyPxRfomTjfH8TEmu3avTaoPsMZRtS6kL5kN0sm08WFZQ1ckEj8PHZ59SqLudlVeBbEKLJocn78ZwLxb0WTTrvjLCJlbbuUR7L+pSoJsAtuBUV6jxWXrTap+pxvFIEjmjiULBI/mA3tWV3ZdxDbTsA+pd5J5biyOFgz66TvKLpqPEmnjnWB32yMQBatRZgWCb6279o3bbuue2bGl6pHKxWMlwvd1FrYNFdw4LfYdsitH0/R6kEOdPq5InLSGlepHWvptqG3gA3wo7kXk9GgUAKAABQA4AA9h9suMx6xjImbxLErMCJaQ0z+WxUV35+B84DSb6JbKz4xj84wwb2UeqV9jFSwjKqq8exdwf8AL9sk+ua90jUwlNzngsN4oKWJAtbND5yjxdaldnlkk8xVAXbtUUL9yvKj1BjweAOOMi2X6OjV5r0Rup02NU2KoUDtXtzd2f0Pv7fpim1Xl/UGoGja7RXHv8c/nQ/pl0HV0kWRiUXyyNxWRXQbhuBDivY++08/lntlWaMhWVlcEWPVYPuK96/uB+eVtJm6b9zAOnqQWpjR7XXvY/Tm/b3++Y31NEFASVNjjaRz/sP+HNnWaxYla2XcR9BPN1xx3r8v7ZXV1xvkEWeefz/5/X7ZGYbNGmnfLL54O8QHUCZHYl4XUGwAdroGU8cHncL99uWPKD+zuJv3nVuRYYIAwsfSWWjz6jxd+3P82X7L0cbWlTbSGRuq64kJrUXFZpWILKeePUBwe3DVyeLzY6lrfKjL1uNqAL28uwQWeaFsLNE1fB7Zo6zpOokHGraM2DUcaheD2o21EcfX/wCsZWVTxZqdDX+FBGzx2PMRFpV4Y/Ry1d9q0eKsAk5Tem9PIEmnc73Ylnsj+I0Y2rfYbV5JH0hmB5230frnShDCJJGUncgLPucWSDuazbqG5EY2gttsE1lU6J0mRBqFkRxK7ecXdhvZJWkUMdgAUhkJIF1u+byhp9s3eMlTU54JfRaPS+X+67ld44yr0brdRJJHCsSoIvkbQR2z0mpaaNY45SknBMixbg6jgsm4BeeKPPBPxeQ2m0rQny00xaOqcqOWJHIpj6rF3ZJ7C++bWp8TvKfI0UMu9h6nkjaFYb43NuAtufpHv+mGDdemtPjJq61H1USx+b5pWTcjMFbc4sBDtq+eO3x7jPWjgCw6OZZI00kUBV41fzXlsLI6SbR8qCQDQG4twSMz9Tki0UaRRtUgULY9XlgivMYfPDEL3Yi+wOTf7PPCcEOnkkRWK6knZvu/IICoOQK3Koc/JYfAq2Fxn6HP83Ui6Sjj3K7reutofL1XkCOeeUmRFsb4V2itpPpG5iwc0AQb+o50ObxBGs6wUzMSASoBCsRuAPN3t54BoUTVjKJ07qUKysIBJNHIqWN51EipTKl37v6ahv0qrsaJIze6P0ZZXZ9E7wgIihVcRBVfa28JtJphzd+opVjbxKr3PozRoqYy2XvWR7o3UXZVh6WKHkEcMPpP39s5Xo4d+pid1V2O8iSESyK1J3LS21DcAD9P9c6rpkYIodt7BQGbbt3EDlqHazzXtnwaNA5kCLvI2l9o3EDmi3evtiayEXsOU6nxpPHqIoolWTTo21Qw9Q8oEOFPF8Wo3X2rjLCmpRSZYvVBKAQyLdMvBDKOQaq+LBBv2yRm8AQqtac7PYBvWK47X25sk8kn8sqfUpZ9BveOO62mSO7BsgbqH4u/qBB59+2WLTVTw+SK1sXyuGSc0xIJSAogJJJAQkn3CKCT25J/vmr0vdExZUZUdrKkbQTXJA7D2P3I/PN5uvoHRB5bmRiAYpkkUUCSSTVCgPb3yYn6ZMaLxKVF2Ffc32oUBXb3v7d8paOjPkwp2tFe8SaSVjabGA7KDsbgE8Wefft/TI7p3SHkdAZdvNUVIJs1tokV+f2yW1PQdRIrJCCswZdxbzEjIb8X+Lu5Hf0WR/bJ/ongyOJo5Z/8WeO9rWQqXx6V9uO5Nn74kmR/c7I2y+Te8L9IOm0yRubfu54+o81x3A7fpktjGWHPby8nmSMMKYAjg0RfY2O/3AOesZHeIepNp9NJKi7mRbAN1yQLNfhF2fsDgI1/EnWtLCmzU7XL0FhoSM5J4pPzHc8X75D9FbS6wVCs+lng3LT15iqW5vfvDx7h9wGHscqvQacSTyCWfUvqII1mP0BDInqWRbUHgqdvI4WhZuR6r4bWWdpdRqjp4oNTKCFLRsfNKOQHQg0y0CPgZPZ8W3JFW1O4kvE0uugUCAQalzbFBBJGVjXjdayNbbnUBaF+o/hyHbqM76J5G1kELxgGZYEowrZv1OzWey+kD7c5k6N4c1ELas15mkdVGnj8zc2wOZAImNEON7sL/FQ7C8pHU9HI8qaKJZ/LdkM0i6eXe0YJb1IRw4IAIHF7TdYKJSafff2YPUt4w+Cw9H6FOkDLLpxLFId6I8q+chddrSbiAsjlSSA59JFXxzaeseO9pWPSxTKUpmBh2WoKgRrvpaILeoHgIfkEV/o+mT96RNHqZ4oi6r5TqW42n2k3KPULsV37Zlk1510YgkVE3NDvdoyV2SklGClgdxPlKRuO0yDk8HIWql4Zfo1paiyvT+y3dLkj1mpaZGYrGIwUaMcOu8qfMUkEASE7B2JBvmslul9FSAsVZiCAqhqOxAWIRaH0gs3ezVD2Ga3hfQTQxGOeqVgIwH8zam1fTuIU7d26rFgUMmcCtjMGu1yQxtJIaRBZNX/pmfIzxNozLpJkF2UNULsj1VX6VkpxlZ6Eytj9rWlv+FqK4sgI1A+9KxJ/S81OqdRi1MrSRMkitsVaNEcRmufpYliKYcc/euc7D7Hg/B7f79/9++b/AIe1MkZkPlCaMFfNX6DZ5VwR2JA2mxXHcZ1K8adN7pM9U2i4GCNbG0Db5xKP6dvAVSDXJquD/LmXSdYfTlghIHFox7Utiu6jlroAE++Qx6rp3BAmaMHfSTRswUso7ON3NrV2a44z70frem02sDBtPIsgCyGNNwUFWty5HFc3/MD9srpLHPPyIpVks/hvx1LKKnhO7yo3tSgvzGejRbttC8UOd3sRkxJ4iG9CEm27XLbQG5FAKVF3xbWCOAO9mtnp/Q9OiAxKpVkRQRRtU3FTY7n1n1e95pano8i35RFkUu4bqO33oUPcf0P5c59m6FLXJLaHqIl7JIvFguhWwfjNvNfRacIoA4FCloLX6DtxXHbjNjEQfyGMYwEYdVpVkQo4tT3FkdjfcdjYuxlO6j0jTwySLq9408jpMkhdiPMEflsjuSSCQqkdrsgc8Zd88yxBlKsAVYEEEWCDwQQe4xptPKE0msMok8kE7DVSF4dNpAnpIHs3Fbfp9gR+WeY+qRlJepxO8qglUjYFDZIWiefSL9s3fEnR30+mZYZFfTkbW004aQbSQNsTIQ912S2vgCveH614bni0q6bTzpGZTcelgib1twWLSSszCMdy3prj3rLv1l+exStD6/6TfQIIJv3eSCARBw8silS3IBjA3H5LsR8hW+Mlo/COmURqqECJiy+tvxMr0eeV3Iho/wAi/GZOg9CTTrYB3uqB/W0gGwGkTfyEBZiB/wBR+clcpp5bZdKwkhjGMQxjGMAOGeI9IINVNGAAiM1AcABvUBZ54DV3/wDGZPCgK6pZJEkECo/mupIpKq2C8+XdG+/uBl68WdBSadfKijWRSkjSENdsWRSAvFjaxth7L35zF1yOOCHyoUVZJjQABt+QOfc2SAeexObL8vdGxoUaLq1gzS+CNFJE50sasQzhqYkllYgqC/0sCOD29jwc5pr9EYpJI2LAoTe9dho/Y9uP9OCc7b4e6SNNp0j7kC2Pyx5J/rlP/an4flnbTvp4XlanRygF7SUYA2Rxw/f5Pzi8fyHDxXQ9WJy1Jo+BPErwQmGUtywMCuKOwrvNHsIqBq/UvPBtQM3T+valtYjqzMXdVaOztKEgGlJpSF9VjnjubzHqegto9Mo1G1m2jy2u/LZmKtErGvTtK0D3t6FDjY8F9GeTUCVr8uEk7r4Z6oKK7gAkmveh3usus838J0vFjTjx7vUxnpHRsYxiOaMYxgAxjGAFG6r0jqR1zzQGEitkTS06RIQLIUEMJCQbIB3Agdhlk6P0EQkySO007gB5noEgfhVRwkd87R+pJ5yVxgJLAxjGAxjGMAGMYwA0Nd0wu3mRsEfbtNrvVhdi1BU2CTRBH1HveR/SvDREo1GqZXnApQgKpGKIpQeSfUfU39Bk/jAabXQxjGAhjGMAGMYwA//Z" id="296" name="Google Shape;296;p41"/>
          <p:cNvSpPr txBox="1"/>
          <p:nvPr/>
        </p:nvSpPr>
        <p:spPr>
          <a:xfrm>
            <a:off x="8856662" y="-496887"/>
            <a:ext cx="148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ילדים.jpg" id="297" name="Google Shape;297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00562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לדים.jpg" id="298" name="Google Shape;298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50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41"/>
          <p:cNvPicPr preferRelativeResize="0"/>
          <p:nvPr/>
        </p:nvPicPr>
        <p:blipFill rotWithShape="1">
          <a:blip r:embed="rId5">
            <a:alphaModFix/>
          </a:blip>
          <a:srcRect b="56185" l="38986" r="44011" t="0"/>
          <a:stretch/>
        </p:blipFill>
        <p:spPr>
          <a:xfrm>
            <a:off x="7029450" y="3141662"/>
            <a:ext cx="1646237" cy="27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41"/>
          <p:cNvSpPr txBox="1"/>
          <p:nvPr/>
        </p:nvSpPr>
        <p:spPr>
          <a:xfrm>
            <a:off x="4454525" y="-273050"/>
            <a:ext cx="896937" cy="264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600"/>
              <a:buFont typeface="Arial"/>
              <a:buNone/>
            </a:pPr>
            <a:r>
              <a:rPr b="0" i="0" lang="en-US" sz="16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ג</a:t>
            </a:r>
            <a:endParaRPr/>
          </a:p>
        </p:txBody>
      </p:sp>
      <p:sp>
        <p:nvSpPr>
          <p:cNvPr id="301" name="Google Shape;301;p41"/>
          <p:cNvSpPr txBox="1"/>
          <p:nvPr/>
        </p:nvSpPr>
        <p:spPr>
          <a:xfrm>
            <a:off x="277812" y="2128837"/>
            <a:ext cx="8531225" cy="1938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b="0" i="0" lang="en-US" sz="6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פעם הדליקו באבני צור והיום ב____</a:t>
            </a:r>
            <a:endParaRPr/>
          </a:p>
        </p:txBody>
      </p:sp>
      <p:sp>
        <p:nvSpPr>
          <p:cNvPr id="302" name="Google Shape;302;p41"/>
          <p:cNvSpPr txBox="1"/>
          <p:nvPr/>
        </p:nvSpPr>
        <p:spPr>
          <a:xfrm>
            <a:off x="328612" y="4532312"/>
            <a:ext cx="3667125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7200"/>
              <a:buFont typeface="Arial"/>
              <a:buNone/>
            </a:pPr>
            <a:r>
              <a:rPr b="1" i="0" lang="en-US" sz="72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גפרורים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t3.gstatic.com/images?q=tbn:ANd9GcTXCGt-KVByZPhAHmG0rXaw6kvgxb9Bv7rahqz26lA3YCO2gxGNrw" id="307" name="Google Shape;30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188912"/>
            <a:ext cx="2163762" cy="2087562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g;base64,/9j/4AAQSkZJRgABAQAAAQABAAD/2wCEAAkGBhMSERQUEBMTFBUUFxgZFxYVFRoSIBgaFxgaGR8ZHhwXJyYqIBkvGxgaIjsgIyspLC0sGx41ODA2OCYrODUBCQoKDgwOGg8PGjQlHyQ1LDAtKi0sKSw1KiwsLCksLSwsLDYsLCksLCwsLCwsLCwsKSwsLCwsLCwsLC4vNC8tL//AABEIAGwAnAMBIgACEQEDEQH/xAAbAAEAAgMBAQAAAAAAAAAAAAAABQYDBAcCAf/EADcQAAICAQMCBQIDBgUFAAAAAAECAxEABBIhBTEGEyJBUTJhQnGBBxQzUpGhI4Kx4fBik8HR8f/EABkBAAIDAQAAAAAAAAAAAAAAAAABAgMEBf/EACgRAAMAAQQBAgUFAAAAAAAAAAABAhEDEiExBEFRImGR4fATFDKhwf/aAAwDAQACEQMRAD8A7jjGMAGMYwAZFnq5bVCCIWEUtMxDem62IDVbje7vwo7cjPL9VaPSiWQB5CoIRONzyfRGO/uQu79cqvUWYRtBHIC0jl9S62+92pWUAUfKUgRhR6nIRL/iERdJFkTnss8fiiN9SdNAryuhHmsopIgQeS54JsVtFm7+DUzkL4U6UYIArIEJNleCfi3ZeC5AF16RwBwBk1jRGsJ4QxjGMiMYxgAxjGADGMYAMYxgAxjGADGMYAMYyn9W8ZytJLB0+JZHjoGWRgsatzY+WYChQ9zzQHKdKVlkpl10VnVdbaIoj2P3aMK3AU3AvlCibHLvMVv3KHspy4+DuihIVkkQB2ogVWwAUoF+wBNXzRN8s18V0+oafzJtdJNvllEgERXaWhsElQj3VkcWADz9V5Zo/FPVLD6WRpVAHpkUOH7cA2ab89p+2UrCrLLcU54O04yo+DPHQ1ZMcwCTKSCoVoyCKtWR7KOL7WQfY9wLdlyeeigYxjGAxjGADGMxzzhFZmNKoJJ+AOcAMmM5t1zquulLOs50oU7Y4Igju24imkJ3e3NKO15h1S61QCNfqgKN2Iu4/wAnHvkN6NEeNddHT8ZyrT9Y10ZUrrHlO4cSxoVK/B2V/YjuKy8+HfEBmULMoWWudtlT9xu5HFcHtfc49yHqeLemssnMYxkjMMYzFqdUsa7pGCrYBJ4As1yfbnACs/tE67LBpwmmIE028Br/AIaIhZ5APcjhRyPU65zTw1pnULAhJLMC7FieWUNXHYBGU17mxxWXH9o2pHmyK5AC6QbT22+ZqFDEf9pB/wDcq7dUWQSRRqFTczyS1tL7mZUhjP4dyott7LmfUbfBu8ZYTpdld8VdJki1RMpZY38myjeZxIbBk3EccVtHHo4oG8snUOpTQTRTNs2yoHi1MJKLICAxjcWdp29uSAeQa3VBN0NH0zEsf8TURbzwFESBFFA8Vcy/YAAZYoPDSAABHZCy2qOymKRftyAwJ7kU4qyPxRfomTjfH8TEmu3avTaoPsMZRtS6kL5kN0sm08WFZQ1ckEj8PHZ59SqLudlVeBbEKLJocn78ZwLxb0WTTrvjLCJlbbuUR7L+pSoJsAtuBUV6jxWXrTap+pxvFIEjmjiULBI/mA3tWV3ZdxDbTsA+pd5J5biyOFgz66TvKLpqPEmnjnWB32yMQBatRZgWCb6279o3bbuue2bGl6pHKxWMlwvd1FrYNFdw4LfYdsitH0/R6kEOdPq5InLSGlepHWvptqG3gA3wo7kXk9GgUAKAABQA4AA9h9suMx6xjImbxLErMCJaQ0z+WxUV35+B84DSb6JbKz4xj84wwb2UeqV9jFSwjKqq8exdwf8AL9sk+ua90jUwlNzngsN4oKWJAtbND5yjxdaldnlkk8xVAXbtUUL9yvKj1BjweAOOMi2X6OjV5r0Rup02NU2KoUDtXtzd2f0Pv7fpim1Xl/UGoGja7RXHv8c/nQ/pl0HV0kWRiUXyyNxWRXQbhuBDivY++08/lntlWaMhWVlcEWPVYPuK96/uB+eVtJm6b9zAOnqQWpjR7XXvY/Tm/b3++Y31NEFASVNjjaRz/sP+HNnWaxYla2XcR9BPN1xx3r8v7ZXV1xvkEWeefz/5/X7ZGYbNGmnfLL54O8QHUCZHYl4XUGwAdroGU8cHncL99uWPKD+zuJv3nVuRYYIAwsfSWWjz6jxd+3P82X7L0cbWlTbSGRuq64kJrUXFZpWILKeePUBwe3DVyeLzY6lrfKjL1uNqAL28uwQWeaFsLNE1fB7Zo6zpOokHGraM2DUcaheD2o21EcfX/wCsZWVTxZqdDX+FBGzx2PMRFpV4Y/Ry1d9q0eKsAk5Tem9PIEmnc73Ylnsj+I0Y2rfYbV5JH0hmB5230frnShDCJJGUncgLPucWSDuazbqG5EY2gttsE1lU6J0mRBqFkRxK7ecXdhvZJWkUMdgAUhkJIF1u+byhp9s3eMlTU54JfRaPS+X+67ld44yr0brdRJJHCsSoIvkbQR2z0mpaaNY45SknBMixbg6jgsm4BeeKPPBPxeQ2m0rQny00xaOqcqOWJHIpj6rF3ZJ7C++bWp8TvKfI0UMu9h6nkjaFYb43NuAtufpHv+mGDdemtPjJq61H1USx+b5pWTcjMFbc4sBDtq+eO3x7jPWjgCw6OZZI00kUBV41fzXlsLI6SbR8qCQDQG4twSMz9Tki0UaRRtUgULY9XlgivMYfPDEL3Yi+wOTf7PPCcEOnkkRWK6knZvu/IICoOQK3Koc/JYfAq2Fxn6HP83Ui6Sjj3K7reutofL1XkCOeeUmRFsb4V2itpPpG5iwc0AQb+o50ObxBGs6wUzMSASoBCsRuAPN3t54BoUTVjKJ07qUKysIBJNHIqWN51EipTKl37v6ahv0qrsaJIze6P0ZZXZ9E7wgIihVcRBVfa28JtJphzd+opVjbxKr3PozRoqYy2XvWR7o3UXZVh6WKHkEcMPpP39s5Xo4d+pid1V2O8iSESyK1J3LS21DcAD9P9c6rpkYIodt7BQGbbt3EDlqHazzXtnwaNA5kCLvI2l9o3EDmi3evtiayEXsOU6nxpPHqIoolWTTo21Qw9Q8oEOFPF8Wo3X2rjLCmpRSZYvVBKAQyLdMvBDKOQaq+LBBv2yRm8AQqtac7PYBvWK47X25sk8kn8sqfUpZ9BveOO62mSO7BsgbqH4u/qBB59+2WLTVTw+SK1sXyuGSc0xIJSAogJJJAQkn3CKCT25J/vmr0vdExZUZUdrKkbQTXJA7D2P3I/PN5uvoHRB5bmRiAYpkkUUCSSTVCgPb3yYn6ZMaLxKVF2Ffc32oUBXb3v7d8paOjPkwp2tFe8SaSVjabGA7KDsbgE8Wefft/TI7p3SHkdAZdvNUVIJs1tokV+f2yW1PQdRIrJCCswZdxbzEjIb8X+Lu5Hf0WR/bJ/ongyOJo5Z/8WeO9rWQqXx6V9uO5Nn74kmR/c7I2y+Te8L9IOm0yRubfu54+o81x3A7fpktjGWHPby8nmSMMKYAjg0RfY2O/3AOesZHeIepNp9NJKi7mRbAN1yQLNfhF2fsDgI1/EnWtLCmzU7XL0FhoSM5J4pPzHc8X75D9FbS6wVCs+lng3LT15iqW5vfvDx7h9wGHscqvQacSTyCWfUvqII1mP0BDInqWRbUHgqdvI4WhZuR6r4bWWdpdRqjp4oNTKCFLRsfNKOQHQg0y0CPgZPZ8W3JFW1O4kvE0uugUCAQalzbFBBJGVjXjdayNbbnUBaF+o/hyHbqM76J5G1kELxgGZYEowrZv1OzWey+kD7c5k6N4c1ELas15mkdVGnj8zc2wOZAImNEON7sL/FQ7C8pHU9HI8qaKJZ/LdkM0i6eXe0YJb1IRw4IAIHF7TdYKJSafff2YPUt4w+Cw9H6FOkDLLpxLFId6I8q+chddrSbiAsjlSSA59JFXxzaeseO9pWPSxTKUpmBh2WoKgRrvpaILeoHgIfkEV/o+mT96RNHqZ4oi6r5TqW42n2k3KPULsV37Zlk1510YgkVE3NDvdoyV2SklGClgdxPlKRuO0yDk8HIWql4Zfo1paiyvT+y3dLkj1mpaZGYrGIwUaMcOu8qfMUkEASE7B2JBvmslul9FSAsVZiCAqhqOxAWIRaH0gs3ezVD2Ga3hfQTQxGOeqVgIwH8zam1fTuIU7d26rFgUMmcCtjMGu1yQxtJIaRBZNX/pmfIzxNozLpJkF2UNULsj1VX6VkpxlZ6Eytj9rWlv+FqK4sgI1A+9KxJ/S81OqdRi1MrSRMkitsVaNEcRmufpYliKYcc/euc7D7Hg/B7f79/9++b/AIe1MkZkPlCaMFfNX6DZ5VwR2JA2mxXHcZ1K8adN7pM9U2i4GCNbG0Db5xKP6dvAVSDXJquD/LmXSdYfTlghIHFox7Utiu6jlroAE++Qx6rp3BAmaMHfSTRswUso7ON3NrV2a44z70frem02sDBtPIsgCyGNNwUFWty5HFc3/MD9srpLHPPyIpVks/hvx1LKKnhO7yo3tSgvzGejRbttC8UOd3sRkxJ4iG9CEm27XLbQG5FAKVF3xbWCOAO9mtnp/Q9OiAxKpVkRQRRtU3FTY7n1n1e95pano8i35RFkUu4bqO33oUPcf0P5c59m6FLXJLaHqIl7JIvFguhWwfjNvNfRacIoA4FCloLX6DtxXHbjNjEQfyGMYwEYdVpVkQo4tT3FkdjfcdjYuxlO6j0jTwySLq9408jpMkhdiPMEflsjuSSCQqkdrsgc8Zd88yxBlKsAVYEEEWCDwQQe4xptPKE0msMok8kE7DVSF4dNpAnpIHs3Fbfp9gR+WeY+qRlJepxO8qglUjYFDZIWiefSL9s3fEnR30+mZYZFfTkbW004aQbSQNsTIQ912S2vgCveH614bni0q6bTzpGZTcelgib1twWLSSszCMdy3prj3rLv1l+exStD6/6TfQIIJv3eSCARBw8silS3IBjA3H5LsR8hW+Mlo/COmURqqECJiy+tvxMr0eeV3Iho/wAi/GZOg9CTTrYB3uqB/W0gGwGkTfyEBZiB/wBR+clcpp5bZdKwkhjGMQxjGMAOGeI9IINVNGAAiM1AcABvUBZ54DV3/wDGZPCgK6pZJEkECo/mupIpKq2C8+XdG+/uBl68WdBSadfKijWRSkjSENdsWRSAvFjaxth7L35zF1yOOCHyoUVZJjQABt+QOfc2SAeexObL8vdGxoUaLq1gzS+CNFJE50sasQzhqYkllYgqC/0sCOD29jwc5pr9EYpJI2LAoTe9dho/Y9uP9OCc7b4e6SNNp0j7kC2Pyx5J/rlP/an4flnbTvp4XlanRygF7SUYA2Rxw/f5Pzi8fyHDxXQ9WJy1Jo+BPErwQmGUtywMCuKOwrvNHsIqBq/UvPBtQM3T+valtYjqzMXdVaOztKEgGlJpSF9VjnjubzHqegto9Mo1G1m2jy2u/LZmKtErGvTtK0D3t6FDjY8F9GeTUCVr8uEk7r4Z6oKK7gAkmveh3usus838J0vFjTjx7vUxnpHRsYxiOaMYxgAxjGAFG6r0jqR1zzQGEitkTS06RIQLIUEMJCQbIB3Agdhlk6P0EQkySO007gB5noEgfhVRwkd87R+pJ5yVxgJLAxjGAxjGMAGMYwA0Nd0wu3mRsEfbtNrvVhdi1BU2CTRBH1HveR/SvDREo1GqZXnApQgKpGKIpQeSfUfU39Bk/jAabXQxjGAhjGMAGMYwA//Z" id="308" name="Google Shape;308;p42"/>
          <p:cNvSpPr txBox="1"/>
          <p:nvPr/>
        </p:nvSpPr>
        <p:spPr>
          <a:xfrm>
            <a:off x="8856662" y="-496887"/>
            <a:ext cx="148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ילדים.jpg" id="309" name="Google Shape;309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00562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לדים.jpg" id="310" name="Google Shape;310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50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42"/>
          <p:cNvPicPr preferRelativeResize="0"/>
          <p:nvPr/>
        </p:nvPicPr>
        <p:blipFill rotWithShape="1">
          <a:blip r:embed="rId5">
            <a:alphaModFix/>
          </a:blip>
          <a:srcRect b="56185" l="38986" r="44011" t="0"/>
          <a:stretch/>
        </p:blipFill>
        <p:spPr>
          <a:xfrm>
            <a:off x="7029450" y="3141662"/>
            <a:ext cx="1646237" cy="27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42"/>
          <p:cNvSpPr txBox="1"/>
          <p:nvPr/>
        </p:nvSpPr>
        <p:spPr>
          <a:xfrm>
            <a:off x="4276725" y="-273050"/>
            <a:ext cx="1074737" cy="264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600"/>
              <a:buFont typeface="Arial"/>
              <a:buNone/>
            </a:pPr>
            <a:r>
              <a:rPr b="0" i="0" lang="en-US" sz="16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ד</a:t>
            </a:r>
            <a:endParaRPr/>
          </a:p>
        </p:txBody>
      </p:sp>
      <p:sp>
        <p:nvSpPr>
          <p:cNvPr id="313" name="Google Shape;313;p42"/>
          <p:cNvSpPr txBox="1"/>
          <p:nvPr/>
        </p:nvSpPr>
        <p:spPr>
          <a:xfrm>
            <a:off x="277812" y="2128837"/>
            <a:ext cx="8531225" cy="10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b="0" i="0" lang="en-US" sz="6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יש הנוהגים לחלק אותו לילדים </a:t>
            </a:r>
            <a:endParaRPr/>
          </a:p>
        </p:txBody>
      </p:sp>
      <p:sp>
        <p:nvSpPr>
          <p:cNvPr id="314" name="Google Shape;314;p42"/>
          <p:cNvSpPr txBox="1"/>
          <p:nvPr/>
        </p:nvSpPr>
        <p:spPr>
          <a:xfrm>
            <a:off x="328612" y="4532312"/>
            <a:ext cx="4262437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7200"/>
              <a:buFont typeface="Arial"/>
              <a:buNone/>
            </a:pPr>
            <a:r>
              <a:rPr b="1" i="0" lang="en-US" sz="72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דמי חנוכה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t3.gstatic.com/images?q=tbn:ANd9GcTXCGt-KVByZPhAHmG0rXaw6kvgxb9Bv7rahqz26lA3YCO2gxGNrw" id="319" name="Google Shape;319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188912"/>
            <a:ext cx="2163762" cy="2087562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g;base64,/9j/4AAQSkZJRgABAQAAAQABAAD/2wCEAAkGBhMSERQUEBMTFBUUFxgZFxYVFRoSIBgaFxgaGR8ZHhwXJyYqIBkvGxgaIjsgIyspLC0sGx41ODA2OCYrODUBCQoKDgwOGg8PGjQlHyQ1LDAtKi0sKSw1KiwsLCksLSwsLDYsLCksLCwsLCwsLCwsKSwsLCwsLCwsLC4vNC8tL//AABEIAGwAnAMBIgACEQEDEQH/xAAbAAEAAgMBAQAAAAAAAAAAAAAABQYDBAcCAf/EADcQAAICAQMCBQIDBgUFAAAAAAECAxEABBIhBTEGEyJBUTJhQnGBBxQzUpGhI4Kx4fBik8HR8f/EABkBAAIDAQAAAAAAAAAAAAAAAAABAgMEBf/EACgRAAMAAQQBAgUFAAAAAAAAAAABAhEDEiExBEFRImGR4fATFDKhwf/aAAwDAQACEQMRAD8A7jjGMAGMYwAZFnq5bVCCIWEUtMxDem62IDVbje7vwo7cjPL9VaPSiWQB5CoIRONzyfRGO/uQu79cqvUWYRtBHIC0jl9S62+92pWUAUfKUgRhR6nIRL/iERdJFkTnss8fiiN9SdNAryuhHmsopIgQeS54JsVtFm7+DUzkL4U6UYIArIEJNleCfi3ZeC5AF16RwBwBk1jRGsJ4QxjGMiMYxgAxjGADGMYAMYxgAxjGADGMYAMYyn9W8ZytJLB0+JZHjoGWRgsatzY+WYChQ9zzQHKdKVlkpl10VnVdbaIoj2P3aMK3AU3AvlCibHLvMVv3KHspy4+DuihIVkkQB2ogVWwAUoF+wBNXzRN8s18V0+oafzJtdJNvllEgERXaWhsElQj3VkcWADz9V5Zo/FPVLD6WRpVAHpkUOH7cA2ab89p+2UrCrLLcU54O04yo+DPHQ1ZMcwCTKSCoVoyCKtWR7KOL7WQfY9wLdlyeeigYxjGAxjGADGMxzzhFZmNKoJJ+AOcAMmM5t1zquulLOs50oU7Y4Igju24imkJ3e3NKO15h1S61QCNfqgKN2Iu4/wAnHvkN6NEeNddHT8ZyrT9Y10ZUrrHlO4cSxoVK/B2V/YjuKy8+HfEBmULMoWWudtlT9xu5HFcHtfc49yHqeLemssnMYxkjMMYzFqdUsa7pGCrYBJ4As1yfbnACs/tE67LBpwmmIE028Br/AIaIhZ5APcjhRyPU65zTw1pnULAhJLMC7FieWUNXHYBGU17mxxWXH9o2pHmyK5AC6QbT22+ZqFDEf9pB/wDcq7dUWQSRRqFTczyS1tL7mZUhjP4dyott7LmfUbfBu8ZYTpdld8VdJki1RMpZY38myjeZxIbBk3EccVtHHo4oG8snUOpTQTRTNs2yoHi1MJKLICAxjcWdp29uSAeQa3VBN0NH0zEsf8TURbzwFESBFFA8Vcy/YAAZYoPDSAABHZCy2qOymKRftyAwJ7kU4qyPxRfomTjfH8TEmu3avTaoPsMZRtS6kL5kN0sm08WFZQ1ckEj8PHZ59SqLudlVeBbEKLJocn78ZwLxb0WTTrvjLCJlbbuUR7L+pSoJsAtuBUV6jxWXrTap+pxvFIEjmjiULBI/mA3tWV3ZdxDbTsA+pd5J5biyOFgz66TvKLpqPEmnjnWB32yMQBatRZgWCb6279o3bbuue2bGl6pHKxWMlwvd1FrYNFdw4LfYdsitH0/R6kEOdPq5InLSGlepHWvptqG3gA3wo7kXk9GgUAKAABQA4AA9h9suMx6xjImbxLErMCJaQ0z+WxUV35+B84DSb6JbKz4xj84wwb2UeqV9jFSwjKqq8exdwf8AL9sk+ua90jUwlNzngsN4oKWJAtbND5yjxdaldnlkk8xVAXbtUUL9yvKj1BjweAOOMi2X6OjV5r0Rup02NU2KoUDtXtzd2f0Pv7fpim1Xl/UGoGja7RXHv8c/nQ/pl0HV0kWRiUXyyNxWRXQbhuBDivY++08/lntlWaMhWVlcEWPVYPuK96/uB+eVtJm6b9zAOnqQWpjR7XXvY/Tm/b3++Y31NEFASVNjjaRz/sP+HNnWaxYla2XcR9BPN1xx3r8v7ZXV1xvkEWeefz/5/X7ZGYbNGmnfLL54O8QHUCZHYl4XUGwAdroGU8cHncL99uWPKD+zuJv3nVuRYYIAwsfSWWjz6jxd+3P82X7L0cbWlTbSGRuq64kJrUXFZpWILKeePUBwe3DVyeLzY6lrfKjL1uNqAL28uwQWeaFsLNE1fB7Zo6zpOokHGraM2DUcaheD2o21EcfX/wCsZWVTxZqdDX+FBGzx2PMRFpV4Y/Ry1d9q0eKsAk5Tem9PIEmnc73Ylnsj+I0Y2rfYbV5JH0hmB5230frnShDCJJGUncgLPucWSDuazbqG5EY2gttsE1lU6J0mRBqFkRxK7ecXdhvZJWkUMdgAUhkJIF1u+byhp9s3eMlTU54JfRaPS+X+67ld44yr0brdRJJHCsSoIvkbQR2z0mpaaNY45SknBMixbg6jgsm4BeeKPPBPxeQ2m0rQny00xaOqcqOWJHIpj6rF3ZJ7C++bWp8TvKfI0UMu9h6nkjaFYb43NuAtufpHv+mGDdemtPjJq61H1USx+b5pWTcjMFbc4sBDtq+eO3x7jPWjgCw6OZZI00kUBV41fzXlsLI6SbR8qCQDQG4twSMz9Tki0UaRRtUgULY9XlgivMYfPDEL3Yi+wOTf7PPCcEOnkkRWK6knZvu/IICoOQK3Koc/JYfAq2Fxn6HP83Ui6Sjj3K7reutofL1XkCOeeUmRFsb4V2itpPpG5iwc0AQb+o50ObxBGs6wUzMSASoBCsRuAPN3t54BoUTVjKJ07qUKysIBJNHIqWN51EipTKl37v6ahv0qrsaJIze6P0ZZXZ9E7wgIihVcRBVfa28JtJphzd+opVjbxKr3PozRoqYy2XvWR7o3UXZVh6WKHkEcMPpP39s5Xo4d+pid1V2O8iSESyK1J3LS21DcAD9P9c6rpkYIodt7BQGbbt3EDlqHazzXtnwaNA5kCLvI2l9o3EDmi3evtiayEXsOU6nxpPHqIoolWTTo21Qw9Q8oEOFPF8Wo3X2rjLCmpRSZYvVBKAQyLdMvBDKOQaq+LBBv2yRm8AQqtac7PYBvWK47X25sk8kn8sqfUpZ9BveOO62mSO7BsgbqH4u/qBB59+2WLTVTw+SK1sXyuGSc0xIJSAogJJJAQkn3CKCT25J/vmr0vdExZUZUdrKkbQTXJA7D2P3I/PN5uvoHRB5bmRiAYpkkUUCSSTVCgPb3yYn6ZMaLxKVF2Ffc32oUBXb3v7d8paOjPkwp2tFe8SaSVjabGA7KDsbgE8Wefft/TI7p3SHkdAZdvNUVIJs1tokV+f2yW1PQdRIrJCCswZdxbzEjIb8X+Lu5Hf0WR/bJ/ongyOJo5Z/8WeO9rWQqXx6V9uO5Nn74kmR/c7I2y+Te8L9IOm0yRubfu54+o81x3A7fpktjGWHPby8nmSMMKYAjg0RfY2O/3AOesZHeIepNp9NJKi7mRbAN1yQLNfhF2fsDgI1/EnWtLCmzU7XL0FhoSM5J4pPzHc8X75D9FbS6wVCs+lng3LT15iqW5vfvDx7h9wGHscqvQacSTyCWfUvqII1mP0BDInqWRbUHgqdvI4WhZuR6r4bWWdpdRqjp4oNTKCFLRsfNKOQHQg0y0CPgZPZ8W3JFW1O4kvE0uugUCAQalzbFBBJGVjXjdayNbbnUBaF+o/hyHbqM76J5G1kELxgGZYEowrZv1OzWey+kD7c5k6N4c1ELas15mkdVGnj8zc2wOZAImNEON7sL/FQ7C8pHU9HI8qaKJZ/LdkM0i6eXe0YJb1IRw4IAIHF7TdYKJSafff2YPUt4w+Cw9H6FOkDLLpxLFId6I8q+chddrSbiAsjlSSA59JFXxzaeseO9pWPSxTKUpmBh2WoKgRrvpaILeoHgIfkEV/o+mT96RNHqZ4oi6r5TqW42n2k3KPULsV37Zlk1510YgkVE3NDvdoyV2SklGClgdxPlKRuO0yDk8HIWql4Zfo1paiyvT+y3dLkj1mpaZGYrGIwUaMcOu8qfMUkEASE7B2JBvmslul9FSAsVZiCAqhqOxAWIRaH0gs3ezVD2Ga3hfQTQxGOeqVgIwH8zam1fTuIU7d26rFgUMmcCtjMGu1yQxtJIaRBZNX/pmfIzxNozLpJkF2UNULsj1VX6VkpxlZ6Eytj9rWlv+FqK4sgI1A+9KxJ/S81OqdRi1MrSRMkitsVaNEcRmufpYliKYcc/euc7D7Hg/B7f79/9++b/AIe1MkZkPlCaMFfNX6DZ5VwR2JA2mxXHcZ1K8adN7pM9U2i4GCNbG0Db5xKP6dvAVSDXJquD/LmXSdYfTlghIHFox7Utiu6jlroAE++Qx6rp3BAmaMHfSTRswUso7ON3NrV2a44z70frem02sDBtPIsgCyGNNwUFWty5HFc3/MD9srpLHPPyIpVks/hvx1LKKnhO7yo3tSgvzGejRbttC8UOd3sRkxJ4iG9CEm27XLbQG5FAKVF3xbWCOAO9mtnp/Q9OiAxKpVkRQRRtU3FTY7n1n1e95pano8i35RFkUu4bqO33oUPcf0P5c59m6FLXJLaHqIl7JIvFguhWwfjNvNfRacIoA4FCloLX6DtxXHbjNjEQfyGMYwEYdVpVkQo4tT3FkdjfcdjYuxlO6j0jTwySLq9408jpMkhdiPMEflsjuSSCQqkdrsgc8Zd88yxBlKsAVYEEEWCDwQQe4xptPKE0msMok8kE7DVSF4dNpAnpIHs3Fbfp9gR+WeY+qRlJepxO8qglUjYFDZIWiefSL9s3fEnR30+mZYZFfTkbW004aQbSQNsTIQ912S2vgCveH614bni0q6bTzpGZTcelgib1twWLSSszCMdy3prj3rLv1l+exStD6/6TfQIIJv3eSCARBw8silS3IBjA3H5LsR8hW+Mlo/COmURqqECJiy+tvxMr0eeV3Iho/wAi/GZOg9CTTrYB3uqB/W0gGwGkTfyEBZiB/wBR+clcpp5bZdKwkhjGMQxjGMAOGeI9IINVNGAAiM1AcABvUBZ54DV3/wDGZPCgK6pZJEkECo/mupIpKq2C8+XdG+/uBl68WdBSadfKijWRSkjSENdsWRSAvFjaxth7L35zF1yOOCHyoUVZJjQABt+QOfc2SAeexObL8vdGxoUaLq1gzS+CNFJE50sasQzhqYkllYgqC/0sCOD29jwc5pr9EYpJI2LAoTe9dho/Y9uP9OCc7b4e6SNNp0j7kC2Pyx5J/rlP/an4flnbTvp4XlanRygF7SUYA2Rxw/f5Pzi8fyHDxXQ9WJy1Jo+BPErwQmGUtywMCuKOwrvNHsIqBq/UvPBtQM3T+valtYjqzMXdVaOztKEgGlJpSF9VjnjubzHqegto9Mo1G1m2jy2u/LZmKtErGvTtK0D3t6FDjY8F9GeTUCVr8uEk7r4Z6oKK7gAkmveh3usus838J0vFjTjx7vUxnpHRsYxiOaMYxgAxjGAFG6r0jqR1zzQGEitkTS06RIQLIUEMJCQbIB3Agdhlk6P0EQkySO007gB5noEgfhVRwkd87R+pJ5yVxgJLAxjGAxjGMAGMYwA0Nd0wu3mRsEfbtNrvVhdi1BU2CTRBH1HveR/SvDREo1GqZXnApQgKpGKIpQeSfUfU39Bk/jAabXQxjGAhjGMAGMYwA//Z" id="320" name="Google Shape;320;p43"/>
          <p:cNvSpPr txBox="1"/>
          <p:nvPr/>
        </p:nvSpPr>
        <p:spPr>
          <a:xfrm>
            <a:off x="8856662" y="-496887"/>
            <a:ext cx="148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ילדים.jpg" id="321" name="Google Shape;321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00562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לדים.jpg" id="322" name="Google Shape;322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50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43"/>
          <p:cNvPicPr preferRelativeResize="0"/>
          <p:nvPr/>
        </p:nvPicPr>
        <p:blipFill rotWithShape="1">
          <a:blip r:embed="rId5">
            <a:alphaModFix/>
          </a:blip>
          <a:srcRect b="56185" l="38986" r="44011" t="0"/>
          <a:stretch/>
        </p:blipFill>
        <p:spPr>
          <a:xfrm>
            <a:off x="7029450" y="3141662"/>
            <a:ext cx="1646237" cy="27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43"/>
          <p:cNvSpPr txBox="1"/>
          <p:nvPr/>
        </p:nvSpPr>
        <p:spPr>
          <a:xfrm>
            <a:off x="4164012" y="-273050"/>
            <a:ext cx="1187450" cy="264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600"/>
              <a:buFont typeface="Arial"/>
              <a:buNone/>
            </a:pPr>
            <a:r>
              <a:rPr b="0" i="0" lang="en-US" sz="16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</a:t>
            </a:r>
            <a:endParaRPr/>
          </a:p>
        </p:txBody>
      </p:sp>
      <p:sp>
        <p:nvSpPr>
          <p:cNvPr id="325" name="Google Shape;325;p43"/>
          <p:cNvSpPr txBox="1"/>
          <p:nvPr/>
        </p:nvSpPr>
        <p:spPr>
          <a:xfrm>
            <a:off x="277812" y="2128837"/>
            <a:ext cx="8531225" cy="2124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b="0" i="0" lang="en-US" sz="6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בחנוכה נצחנו את ____________</a:t>
            </a:r>
            <a:r>
              <a:rPr b="0" i="0" lang="en-US" sz="7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326" name="Google Shape;326;p43"/>
          <p:cNvSpPr txBox="1"/>
          <p:nvPr/>
        </p:nvSpPr>
        <p:spPr>
          <a:xfrm>
            <a:off x="328612" y="4532312"/>
            <a:ext cx="3235325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7200"/>
              <a:buFont typeface="Arial"/>
              <a:buNone/>
            </a:pPr>
            <a:r>
              <a:rPr b="1" i="0" lang="en-US" sz="72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היוונים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t3.gstatic.com/images?q=tbn:ANd9GcTXCGt-KVByZPhAHmG0rXaw6kvgxb9Bv7rahqz26lA3YCO2gxGNrw" id="331" name="Google Shape;331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188912"/>
            <a:ext cx="2163762" cy="2087562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g;base64,/9j/4AAQSkZJRgABAQAAAQABAAD/2wCEAAkGBhMSERQUEBMTFBUUFxgZFxYVFRoSIBgaFxgaGR8ZHhwXJyYqIBkvGxgaIjsgIyspLC0sGx41ODA2OCYrODUBCQoKDgwOGg8PGjQlHyQ1LDAtKi0sKSw1KiwsLCksLSwsLDYsLCksLCwsLCwsLCwsKSwsLCwsLCwsLC4vNC8tL//AABEIAGwAnAMBIgACEQEDEQH/xAAbAAEAAgMBAQAAAAAAAAAAAAAABQYDBAcCAf/EADcQAAICAQMCBQIDBgUFAAAAAAECAxEABBIhBTEGEyJBUTJhQnGBBxQzUpGhI4Kx4fBik8HR8f/EABkBAAIDAQAAAAAAAAAAAAAAAAABAgMEBf/EACgRAAMAAQQBAgUFAAAAAAAAAAABAhEDEiExBEFRImGR4fATFDKhwf/aAAwDAQACEQMRAD8A7jjGMAGMYwAZFnq5bVCCIWEUtMxDem62IDVbje7vwo7cjPL9VaPSiWQB5CoIRONzyfRGO/uQu79cqvUWYRtBHIC0jl9S62+92pWUAUfKUgRhR6nIRL/iERdJFkTnss8fiiN9SdNAryuhHmsopIgQeS54JsVtFm7+DUzkL4U6UYIArIEJNleCfi3ZeC5AF16RwBwBk1jRGsJ4QxjGMiMYxgAxjGADGMYAMYxgAxjGADGMYAMYyn9W8ZytJLB0+JZHjoGWRgsatzY+WYChQ9zzQHKdKVlkpl10VnVdbaIoj2P3aMK3AU3AvlCibHLvMVv3KHspy4+DuihIVkkQB2ogVWwAUoF+wBNXzRN8s18V0+oafzJtdJNvllEgERXaWhsElQj3VkcWADz9V5Zo/FPVLD6WRpVAHpkUOH7cA2ab89p+2UrCrLLcU54O04yo+DPHQ1ZMcwCTKSCoVoyCKtWR7KOL7WQfY9wLdlyeeigYxjGAxjGADGMxzzhFZmNKoJJ+AOcAMmM5t1zquulLOs50oU7Y4Igju24imkJ3e3NKO15h1S61QCNfqgKN2Iu4/wAnHvkN6NEeNddHT8ZyrT9Y10ZUrrHlO4cSxoVK/B2V/YjuKy8+HfEBmULMoWWudtlT9xu5HFcHtfc49yHqeLemssnMYxkjMMYzFqdUsa7pGCrYBJ4As1yfbnACs/tE67LBpwmmIE028Br/AIaIhZ5APcjhRyPU65zTw1pnULAhJLMC7FieWUNXHYBGU17mxxWXH9o2pHmyK5AC6QbT22+ZqFDEf9pB/wDcq7dUWQSRRqFTczyS1tL7mZUhjP4dyott7LmfUbfBu8ZYTpdld8VdJki1RMpZY38myjeZxIbBk3EccVtHHo4oG8snUOpTQTRTNs2yoHi1MJKLICAxjcWdp29uSAeQa3VBN0NH0zEsf8TURbzwFESBFFA8Vcy/YAAZYoPDSAABHZCy2qOymKRftyAwJ7kU4qyPxRfomTjfH8TEmu3avTaoPsMZRtS6kL5kN0sm08WFZQ1ckEj8PHZ59SqLudlVeBbEKLJocn78ZwLxb0WTTrvjLCJlbbuUR7L+pSoJsAtuBUV6jxWXrTap+pxvFIEjmjiULBI/mA3tWV3ZdxDbTsA+pd5J5biyOFgz66TvKLpqPEmnjnWB32yMQBatRZgWCb6279o3bbuue2bGl6pHKxWMlwvd1FrYNFdw4LfYdsitH0/R6kEOdPq5InLSGlepHWvptqG3gA3wo7kXk9GgUAKAABQA4AA9h9suMx6xjImbxLErMCJaQ0z+WxUV35+B84DSb6JbKz4xj84wwb2UeqV9jFSwjKqq8exdwf8AL9sk+ua90jUwlNzngsN4oKWJAtbND5yjxdaldnlkk8xVAXbtUUL9yvKj1BjweAOOMi2X6OjV5r0Rup02NU2KoUDtXtzd2f0Pv7fpim1Xl/UGoGja7RXHv8c/nQ/pl0HV0kWRiUXyyNxWRXQbhuBDivY++08/lntlWaMhWVlcEWPVYPuK96/uB+eVtJm6b9zAOnqQWpjR7XXvY/Tm/b3++Y31NEFASVNjjaRz/sP+HNnWaxYla2XcR9BPN1xx3r8v7ZXV1xvkEWeefz/5/X7ZGYbNGmnfLL54O8QHUCZHYl4XUGwAdroGU8cHncL99uWPKD+zuJv3nVuRYYIAwsfSWWjz6jxd+3P82X7L0cbWlTbSGRuq64kJrUXFZpWILKeePUBwe3DVyeLzY6lrfKjL1uNqAL28uwQWeaFsLNE1fB7Zo6zpOokHGraM2DUcaheD2o21EcfX/wCsZWVTxZqdDX+FBGzx2PMRFpV4Y/Ry1d9q0eKsAk5Tem9PIEmnc73Ylnsj+I0Y2rfYbV5JH0hmB5230frnShDCJJGUncgLPucWSDuazbqG5EY2gttsE1lU6J0mRBqFkRxK7ecXdhvZJWkUMdgAUhkJIF1u+byhp9s3eMlTU54JfRaPS+X+67ld44yr0brdRJJHCsSoIvkbQR2z0mpaaNY45SknBMixbg6jgsm4BeeKPPBPxeQ2m0rQny00xaOqcqOWJHIpj6rF3ZJ7C++bWp8TvKfI0UMu9h6nkjaFYb43NuAtufpHv+mGDdemtPjJq61H1USx+b5pWTcjMFbc4sBDtq+eO3x7jPWjgCw6OZZI00kUBV41fzXlsLI6SbR8qCQDQG4twSMz9Tki0UaRRtUgULY9XlgivMYfPDEL3Yi+wOTf7PPCcEOnkkRWK6knZvu/IICoOQK3Koc/JYfAq2Fxn6HP83Ui6Sjj3K7reutofL1XkCOeeUmRFsb4V2itpPpG5iwc0AQb+o50ObxBGs6wUzMSASoBCsRuAPN3t54BoUTVjKJ07qUKysIBJNHIqWN51EipTKl37v6ahv0qrsaJIze6P0ZZXZ9E7wgIihVcRBVfa28JtJphzd+opVjbxKr3PozRoqYy2XvWR7o3UXZVh6WKHkEcMPpP39s5Xo4d+pid1V2O8iSESyK1J3LS21DcAD9P9c6rpkYIodt7BQGbbt3EDlqHazzXtnwaNA5kCLvI2l9o3EDmi3evtiayEXsOU6nxpPHqIoolWTTo21Qw9Q8oEOFPF8Wo3X2rjLCmpRSZYvVBKAQyLdMvBDKOQaq+LBBv2yRm8AQqtac7PYBvWK47X25sk8kn8sqfUpZ9BveOO62mSO7BsgbqH4u/qBB59+2WLTVTw+SK1sXyuGSc0xIJSAogJJJAQkn3CKCT25J/vmr0vdExZUZUdrKkbQTXJA7D2P3I/PN5uvoHRB5bmRiAYpkkUUCSSTVCgPb3yYn6ZMaLxKVF2Ffc32oUBXb3v7d8paOjPkwp2tFe8SaSVjabGA7KDsbgE8Wefft/TI7p3SHkdAZdvNUVIJs1tokV+f2yW1PQdRIrJCCswZdxbzEjIb8X+Lu5Hf0WR/bJ/ongyOJo5Z/8WeO9rWQqXx6V9uO5Nn74kmR/c7I2y+Te8L9IOm0yRubfu54+o81x3A7fpktjGWHPby8nmSMMKYAjg0RfY2O/3AOesZHeIepNp9NJKi7mRbAN1yQLNfhF2fsDgI1/EnWtLCmzU7XL0FhoSM5J4pPzHc8X75D9FbS6wVCs+lng3LT15iqW5vfvDx7h9wGHscqvQacSTyCWfUvqII1mP0BDInqWRbUHgqdvI4WhZuR6r4bWWdpdRqjp4oNTKCFLRsfNKOQHQg0y0CPgZPZ8W3JFW1O4kvE0uugUCAQalzbFBBJGVjXjdayNbbnUBaF+o/hyHbqM76J5G1kELxgGZYEowrZv1OzWey+kD7c5k6N4c1ELas15mkdVGnj8zc2wOZAImNEON7sL/FQ7C8pHU9HI8qaKJZ/LdkM0i6eXe0YJb1IRw4IAIHF7TdYKJSafff2YPUt4w+Cw9H6FOkDLLpxLFId6I8q+chddrSbiAsjlSSA59JFXxzaeseO9pWPSxTKUpmBh2WoKgRrvpaILeoHgIfkEV/o+mT96RNHqZ4oi6r5TqW42n2k3KPULsV37Zlk1510YgkVE3NDvdoyV2SklGClgdxPlKRuO0yDk8HIWql4Zfo1paiyvT+y3dLkj1mpaZGYrGIwUaMcOu8qfMUkEASE7B2JBvmslul9FSAsVZiCAqhqOxAWIRaH0gs3ezVD2Ga3hfQTQxGOeqVgIwH8zam1fTuIU7d26rFgUMmcCtjMGu1yQxtJIaRBZNX/pmfIzxNozLpJkF2UNULsj1VX6VkpxlZ6Eytj9rWlv+FqK4sgI1A+9KxJ/S81OqdRi1MrSRMkitsVaNEcRmufpYliKYcc/euc7D7Hg/B7f79/9++b/AIe1MkZkPlCaMFfNX6DZ5VwR2JA2mxXHcZ1K8adN7pM9U2i4GCNbG0Db5xKP6dvAVSDXJquD/LmXSdYfTlghIHFox7Utiu6jlroAE++Qx6rp3BAmaMHfSTRswUso7ON3NrV2a44z70frem02sDBtPIsgCyGNNwUFWty5HFc3/MD9srpLHPPyIpVks/hvx1LKKnhO7yo3tSgvzGejRbttC8UOd3sRkxJ4iG9CEm27XLbQG5FAKVF3xbWCOAO9mtnp/Q9OiAxKpVkRQRRtU3FTY7n1n1e95pano8i35RFkUu4bqO33oUPcf0P5c59m6FLXJLaHqIl7JIvFguhWwfjNvNfRacIoA4FCloLX6DtxXHbjNjEQfyGMYwEYdVpVkQo4tT3FkdjfcdjYuxlO6j0jTwySLq9408jpMkhdiPMEflsjuSSCQqkdrsgc8Zd88yxBlKsAVYEEEWCDwQQe4xptPKE0msMok8kE7DVSF4dNpAnpIHs3Fbfp9gR+WeY+qRlJepxO8qglUjYFDZIWiefSL9s3fEnR30+mZYZFfTkbW004aQbSQNsTIQ912S2vgCveH614bni0q6bTzpGZTcelgib1twWLSSszCMdy3prj3rLv1l+exStD6/6TfQIIJv3eSCARBw8silS3IBjA3H5LsR8hW+Mlo/COmURqqECJiy+tvxMr0eeV3Iho/wAi/GZOg9CTTrYB3uqB/W0gGwGkTfyEBZiB/wBR+clcpp5bZdKwkhjGMQxjGMAOGeI9IINVNGAAiM1AcABvUBZ54DV3/wDGZPCgK6pZJEkECo/mupIpKq2C8+XdG+/uBl68WdBSadfKijWRSkjSENdsWRSAvFjaxth7L35zF1yOOCHyoUVZJjQABt+QOfc2SAeexObL8vdGxoUaLq1gzS+CNFJE50sasQzhqYkllYgqC/0sCOD29jwc5pr9EYpJI2LAoTe9dho/Y9uP9OCc7b4e6SNNp0j7kC2Pyx5J/rlP/an4flnbTvp4XlanRygF7SUYA2Rxw/f5Pzi8fyHDxXQ9WJy1Jo+BPErwQmGUtywMCuKOwrvNHsIqBq/UvPBtQM3T+valtYjqzMXdVaOztKEgGlJpSF9VjnjubzHqegto9Mo1G1m2jy2u/LZmKtErGvTtK0D3t6FDjY8F9GeTUCVr8uEk7r4Z6oKK7gAkmveh3usus838J0vFjTjx7vUxnpHRsYxiOaMYxgAxjGAFG6r0jqR1zzQGEitkTS06RIQLIUEMJCQbIB3Agdhlk6P0EQkySO007gB5noEgfhVRwkd87R+pJ5yVxgJLAxjGAxjGMAGMYwA0Nd0wu3mRsEfbtNrvVhdi1BU2CTRBH1HveR/SvDREo1GqZXnApQgKpGKIpQeSfUfU39Bk/jAabXQxjGAhjGMAGMYwA//Z" id="332" name="Google Shape;332;p44"/>
          <p:cNvSpPr txBox="1"/>
          <p:nvPr/>
        </p:nvSpPr>
        <p:spPr>
          <a:xfrm>
            <a:off x="8856662" y="-496887"/>
            <a:ext cx="148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ילדים.jpg" id="333" name="Google Shape;333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16462" y="18891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לדים.jpg" id="334" name="Google Shape;334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50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44"/>
          <p:cNvPicPr preferRelativeResize="0"/>
          <p:nvPr/>
        </p:nvPicPr>
        <p:blipFill rotWithShape="1">
          <a:blip r:embed="rId5">
            <a:alphaModFix/>
          </a:blip>
          <a:srcRect b="56185" l="38986" r="44011" t="0"/>
          <a:stretch/>
        </p:blipFill>
        <p:spPr>
          <a:xfrm>
            <a:off x="7210425" y="4005262"/>
            <a:ext cx="1646237" cy="27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44"/>
          <p:cNvSpPr txBox="1"/>
          <p:nvPr/>
        </p:nvSpPr>
        <p:spPr>
          <a:xfrm>
            <a:off x="3924300" y="-369887"/>
            <a:ext cx="777875" cy="2646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600"/>
              <a:buFont typeface="Arial"/>
              <a:buNone/>
            </a:pPr>
            <a:r>
              <a:rPr b="0" i="0" lang="en-US" sz="16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</a:t>
            </a:r>
            <a:endParaRPr/>
          </a:p>
        </p:txBody>
      </p:sp>
      <p:sp>
        <p:nvSpPr>
          <p:cNvPr id="337" name="Google Shape;337;p44"/>
          <p:cNvSpPr txBox="1"/>
          <p:nvPr/>
        </p:nvSpPr>
        <p:spPr>
          <a:xfrm>
            <a:off x="0" y="2128837"/>
            <a:ext cx="9144000" cy="1938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b="0" i="0" lang="en-US" sz="6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ראשי התיבות של חנוכה הם: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Arial"/>
              <a:buNone/>
            </a:pPr>
            <a:r>
              <a:rPr b="0" i="0" lang="en-US" sz="6000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ח</a:t>
            </a:r>
            <a:r>
              <a:rPr b="0" i="0" lang="en-US" sz="6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6000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נ</a:t>
            </a:r>
            <a:r>
              <a:rPr b="0" i="0" lang="en-US" sz="6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רות </a:t>
            </a:r>
            <a:r>
              <a:rPr b="1" i="0" lang="en-US" sz="6000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ו</a:t>
            </a:r>
            <a:r>
              <a:rPr b="0" i="0" lang="en-US" sz="6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_______ </a:t>
            </a:r>
            <a:r>
              <a:rPr b="0" i="0" lang="en-US" sz="6000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כ</a:t>
            </a:r>
            <a:r>
              <a:rPr b="0" i="0" lang="en-US" sz="6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בית </a:t>
            </a:r>
            <a:r>
              <a:rPr b="0" i="0" lang="en-US" sz="6000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ה</a:t>
            </a:r>
            <a:r>
              <a:rPr b="0" i="0" lang="en-US" sz="6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לל </a:t>
            </a:r>
            <a:endParaRPr/>
          </a:p>
        </p:txBody>
      </p:sp>
      <p:sp>
        <p:nvSpPr>
          <p:cNvPr id="338" name="Google Shape;338;p44"/>
          <p:cNvSpPr txBox="1"/>
          <p:nvPr/>
        </p:nvSpPr>
        <p:spPr>
          <a:xfrm>
            <a:off x="328612" y="4532312"/>
            <a:ext cx="2541587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7200"/>
              <a:buFont typeface="Arial"/>
              <a:buNone/>
            </a:pPr>
            <a:r>
              <a:rPr b="1" i="0" lang="en-US" sz="72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והלכה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t3.gstatic.com/images?q=tbn:ANd9GcTXCGt-KVByZPhAHmG0rXaw6kvgxb9Bv7rahqz26lA3YCO2gxGNrw" id="343" name="Google Shape;343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188912"/>
            <a:ext cx="2163762" cy="2087562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g;base64,/9j/4AAQSkZJRgABAQAAAQABAAD/2wCEAAkGBhMSERQUEBMTFBUUFxgZFxYVFRoSIBgaFxgaGR8ZHhwXJyYqIBkvGxgaIjsgIyspLC0sGx41ODA2OCYrODUBCQoKDgwOGg8PGjQlHyQ1LDAtKi0sKSw1KiwsLCksLSwsLDYsLCksLCwsLCwsLCwsKSwsLCwsLCwsLC4vNC8tL//AABEIAGwAnAMBIgACEQEDEQH/xAAbAAEAAgMBAQAAAAAAAAAAAAAABQYDBAcCAf/EADcQAAICAQMCBQIDBgUFAAAAAAECAxEABBIhBTEGEyJBUTJhQnGBBxQzUpGhI4Kx4fBik8HR8f/EABkBAAIDAQAAAAAAAAAAAAAAAAABAgMEBf/EACgRAAMAAQQBAgUFAAAAAAAAAAABAhEDEiExBEFRImGR4fATFDKhwf/aAAwDAQACEQMRAD8A7jjGMAGMYwAZFnq5bVCCIWEUtMxDem62IDVbje7vwo7cjPL9VaPSiWQB5CoIRONzyfRGO/uQu79cqvUWYRtBHIC0jl9S62+92pWUAUfKUgRhR6nIRL/iERdJFkTnss8fiiN9SdNAryuhHmsopIgQeS54JsVtFm7+DUzkL4U6UYIArIEJNleCfi3ZeC5AF16RwBwBk1jRGsJ4QxjGMiMYxgAxjGADGMYAMYxgAxjGADGMYAMYyn9W8ZytJLB0+JZHjoGWRgsatzY+WYChQ9zzQHKdKVlkpl10VnVdbaIoj2P3aMK3AU3AvlCibHLvMVv3KHspy4+DuihIVkkQB2ogVWwAUoF+wBNXzRN8s18V0+oafzJtdJNvllEgERXaWhsElQj3VkcWADz9V5Zo/FPVLD6WRpVAHpkUOH7cA2ab89p+2UrCrLLcU54O04yo+DPHQ1ZMcwCTKSCoVoyCKtWR7KOL7WQfY9wLdlyeeigYxjGAxjGADGMxzzhFZmNKoJJ+AOcAMmM5t1zquulLOs50oU7Y4Igju24imkJ3e3NKO15h1S61QCNfqgKN2Iu4/wAnHvkN6NEeNddHT8ZyrT9Y10ZUrrHlO4cSxoVK/B2V/YjuKy8+HfEBmULMoWWudtlT9xu5HFcHtfc49yHqeLemssnMYxkjMMYzFqdUsa7pGCrYBJ4As1yfbnACs/tE67LBpwmmIE028Br/AIaIhZ5APcjhRyPU65zTw1pnULAhJLMC7FieWUNXHYBGU17mxxWXH9o2pHmyK5AC6QbT22+ZqFDEf9pB/wDcq7dUWQSRRqFTczyS1tL7mZUhjP4dyott7LmfUbfBu8ZYTpdld8VdJki1RMpZY38myjeZxIbBk3EccVtHHo4oG8snUOpTQTRTNs2yoHi1MJKLICAxjcWdp29uSAeQa3VBN0NH0zEsf8TURbzwFESBFFA8Vcy/YAAZYoPDSAABHZCy2qOymKRftyAwJ7kU4qyPxRfomTjfH8TEmu3avTaoPsMZRtS6kL5kN0sm08WFZQ1ckEj8PHZ59SqLudlVeBbEKLJocn78ZwLxb0WTTrvjLCJlbbuUR7L+pSoJsAtuBUV6jxWXrTap+pxvFIEjmjiULBI/mA3tWV3ZdxDbTsA+pd5J5biyOFgz66TvKLpqPEmnjnWB32yMQBatRZgWCb6279o3bbuue2bGl6pHKxWMlwvd1FrYNFdw4LfYdsitH0/R6kEOdPq5InLSGlepHWvptqG3gA3wo7kXk9GgUAKAABQA4AA9h9suMx6xjImbxLErMCJaQ0z+WxUV35+B84DSb6JbKz4xj84wwb2UeqV9jFSwjKqq8exdwf8AL9sk+ua90jUwlNzngsN4oKWJAtbND5yjxdaldnlkk8xVAXbtUUL9yvKj1BjweAOOMi2X6OjV5r0Rup02NU2KoUDtXtzd2f0Pv7fpim1Xl/UGoGja7RXHv8c/nQ/pl0HV0kWRiUXyyNxWRXQbhuBDivY++08/lntlWaMhWVlcEWPVYPuK96/uB+eVtJm6b9zAOnqQWpjR7XXvY/Tm/b3++Y31NEFASVNjjaRz/sP+HNnWaxYla2XcR9BPN1xx3r8v7ZXV1xvkEWeefz/5/X7ZGYbNGmnfLL54O8QHUCZHYl4XUGwAdroGU8cHncL99uWPKD+zuJv3nVuRYYIAwsfSWWjz6jxd+3P82X7L0cbWlTbSGRuq64kJrUXFZpWILKeePUBwe3DVyeLzY6lrfKjL1uNqAL28uwQWeaFsLNE1fB7Zo6zpOokHGraM2DUcaheD2o21EcfX/wCsZWVTxZqdDX+FBGzx2PMRFpV4Y/Ry1d9q0eKsAk5Tem9PIEmnc73Ylnsj+I0Y2rfYbV5JH0hmB5230frnShDCJJGUncgLPucWSDuazbqG5EY2gttsE1lU6J0mRBqFkRxK7ecXdhvZJWkUMdgAUhkJIF1u+byhp9s3eMlTU54JfRaPS+X+67ld44yr0brdRJJHCsSoIvkbQR2z0mpaaNY45SknBMixbg6jgsm4BeeKPPBPxeQ2m0rQny00xaOqcqOWJHIpj6rF3ZJ7C++bWp8TvKfI0UMu9h6nkjaFYb43NuAtufpHv+mGDdemtPjJq61H1USx+b5pWTcjMFbc4sBDtq+eO3x7jPWjgCw6OZZI00kUBV41fzXlsLI6SbR8qCQDQG4twSMz9Tki0UaRRtUgULY9XlgivMYfPDEL3Yi+wOTf7PPCcEOnkkRWK6knZvu/IICoOQK3Koc/JYfAq2Fxn6HP83Ui6Sjj3K7reutofL1XkCOeeUmRFsb4V2itpPpG5iwc0AQb+o50ObxBGs6wUzMSASoBCsRuAPN3t54BoUTVjKJ07qUKysIBJNHIqWN51EipTKl37v6ahv0qrsaJIze6P0ZZXZ9E7wgIihVcRBVfa28JtJphzd+opVjbxKr3PozRoqYy2XvWR7o3UXZVh6WKHkEcMPpP39s5Xo4d+pid1V2O8iSESyK1J3LS21DcAD9P9c6rpkYIodt7BQGbbt3EDlqHazzXtnwaNA5kCLvI2l9o3EDmi3evtiayEXsOU6nxpPHqIoolWTTo21Qw9Q8oEOFPF8Wo3X2rjLCmpRSZYvVBKAQyLdMvBDKOQaq+LBBv2yRm8AQqtac7PYBvWK47X25sk8kn8sqfUpZ9BveOO62mSO7BsgbqH4u/qBB59+2WLTVTw+SK1sXyuGSc0xIJSAogJJJAQkn3CKCT25J/vmr0vdExZUZUdrKkbQTXJA7D2P3I/PN5uvoHRB5bmRiAYpkkUUCSSTVCgPb3yYn6ZMaLxKVF2Ffc32oUBXb3v7d8paOjPkwp2tFe8SaSVjabGA7KDsbgE8Wefft/TI7p3SHkdAZdvNUVIJs1tokV+f2yW1PQdRIrJCCswZdxbzEjIb8X+Lu5Hf0WR/bJ/ongyOJo5Z/8WeO9rWQqXx6V9uO5Nn74kmR/c7I2y+Te8L9IOm0yRubfu54+o81x3A7fpktjGWHPby8nmSMMKYAjg0RfY2O/3AOesZHeIepNp9NJKi7mRbAN1yQLNfhF2fsDgI1/EnWtLCmzU7XL0FhoSM5J4pPzHc8X75D9FbS6wVCs+lng3LT15iqW5vfvDx7h9wGHscqvQacSTyCWfUvqII1mP0BDInqWRbUHgqdvI4WhZuR6r4bWWdpdRqjp4oNTKCFLRsfNKOQHQg0y0CPgZPZ8W3JFW1O4kvE0uugUCAQalzbFBBJGVjXjdayNbbnUBaF+o/hyHbqM76J5G1kELxgGZYEowrZv1OzWey+kD7c5k6N4c1ELas15mkdVGnj8zc2wOZAImNEON7sL/FQ7C8pHU9HI8qaKJZ/LdkM0i6eXe0YJb1IRw4IAIHF7TdYKJSafff2YPUt4w+Cw9H6FOkDLLpxLFId6I8q+chddrSbiAsjlSSA59JFXxzaeseO9pWPSxTKUpmBh2WoKgRrvpaILeoHgIfkEV/o+mT96RNHqZ4oi6r5TqW42n2k3KPULsV37Zlk1510YgkVE3NDvdoyV2SklGClgdxPlKRuO0yDk8HIWql4Zfo1paiyvT+y3dLkj1mpaZGYrGIwUaMcOu8qfMUkEASE7B2JBvmslul9FSAsVZiCAqhqOxAWIRaH0gs3ezVD2Ga3hfQTQxGOeqVgIwH8zam1fTuIU7d26rFgUMmcCtjMGu1yQxtJIaRBZNX/pmfIzxNozLpJkF2UNULsj1VX6VkpxlZ6Eytj9rWlv+FqK4sgI1A+9KxJ/S81OqdRi1MrSRMkitsVaNEcRmufpYliKYcc/euc7D7Hg/B7f79/9++b/AIe1MkZkPlCaMFfNX6DZ5VwR2JA2mxXHcZ1K8adN7pM9U2i4GCNbG0Db5xKP6dvAVSDXJquD/LmXSdYfTlghIHFox7Utiu6jlroAE++Qx6rp3BAmaMHfSTRswUso7ON3NrV2a44z70frem02sDBtPIsgCyGNNwUFWty5HFc3/MD9srpLHPPyIpVks/hvx1LKKnhO7yo3tSgvzGejRbttC8UOd3sRkxJ4iG9CEm27XLbQG5FAKVF3xbWCOAO9mtnp/Q9OiAxKpVkRQRRtU3FTY7n1n1e95pano8i35RFkUu4bqO33oUPcf0P5c59m6FLXJLaHqIl7JIvFguhWwfjNvNfRacIoA4FCloLX6DtxXHbjNjEQfyGMYwEYdVpVkQo4tT3FkdjfcdjYuxlO6j0jTwySLq9408jpMkhdiPMEflsjuSSCQqkdrsgc8Zd88yxBlKsAVYEEEWCDwQQe4xptPKE0msMok8kE7DVSF4dNpAnpIHs3Fbfp9gR+WeY+qRlJepxO8qglUjYFDZIWiefSL9s3fEnR30+mZYZFfTkbW004aQbSQNsTIQ912S2vgCveH614bni0q6bTzpGZTcelgib1twWLSSszCMdy3prj3rLv1l+exStD6/6TfQIIJv3eSCARBw8silS3IBjA3H5LsR8hW+Mlo/COmURqqECJiy+tvxMr0eeV3Iho/wAi/GZOg9CTTrYB3uqB/W0gGwGkTfyEBZiB/wBR+clcpp5bZdKwkhjGMQxjGMAOGeI9IINVNGAAiM1AcABvUBZ54DV3/wDGZPCgK6pZJEkECo/mupIpKq2C8+XdG+/uBl68WdBSadfKijWRSkjSENdsWRSAvFjaxth7L35zF1yOOCHyoUVZJjQABt+QOfc2SAeexObL8vdGxoUaLq1gzS+CNFJE50sasQzhqYkllYgqC/0sCOD29jwc5pr9EYpJI2LAoTe9dho/Y9uP9OCc7b4e6SNNp0j7kC2Pyx5J/rlP/an4flnbTvp4XlanRygF7SUYA2Rxw/f5Pzi8fyHDxXQ9WJy1Jo+BPErwQmGUtywMCuKOwrvNHsIqBq/UvPBtQM3T+valtYjqzMXdVaOztKEgGlJpSF9VjnjubzHqegto9Mo1G1m2jy2u/LZmKtErGvTtK0D3t6FDjY8F9GeTUCVr8uEk7r4Z6oKK7gAkmveh3usus838J0vFjTjx7vUxnpHRsYxiOaMYxgAxjGAFG6r0jqR1zzQGEitkTS06RIQLIUEMJCQbIB3Agdhlk6P0EQkySO007gB5noEgfhVRwkd87R+pJ5yVxgJLAxjGAxjGMAGMYwA0Nd0wu3mRsEfbtNrvVhdi1BU2CTRBH1HveR/SvDREo1GqZXnApQgKpGKIpQeSfUfU39Bk/jAabXQxjGAhjGMAGMYwA//Z" id="344" name="Google Shape;344;p45"/>
          <p:cNvSpPr txBox="1"/>
          <p:nvPr/>
        </p:nvSpPr>
        <p:spPr>
          <a:xfrm>
            <a:off x="8856662" y="-496887"/>
            <a:ext cx="148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ילדים.jpg" id="345" name="Google Shape;345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00562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לדים.jpg" id="346" name="Google Shape;346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50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45"/>
          <p:cNvPicPr preferRelativeResize="0"/>
          <p:nvPr/>
        </p:nvPicPr>
        <p:blipFill rotWithShape="1">
          <a:blip r:embed="rId5">
            <a:alphaModFix/>
          </a:blip>
          <a:srcRect b="56185" l="38986" r="44011" t="0"/>
          <a:stretch/>
        </p:blipFill>
        <p:spPr>
          <a:xfrm>
            <a:off x="7029450" y="3141662"/>
            <a:ext cx="1646237" cy="27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45"/>
          <p:cNvSpPr txBox="1"/>
          <p:nvPr/>
        </p:nvSpPr>
        <p:spPr>
          <a:xfrm>
            <a:off x="4557712" y="-273050"/>
            <a:ext cx="793750" cy="264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600"/>
              <a:buFont typeface="Arial"/>
              <a:buNone/>
            </a:pPr>
            <a:r>
              <a:rPr b="0" i="0" lang="en-US" sz="16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ז</a:t>
            </a:r>
            <a:endParaRPr/>
          </a:p>
        </p:txBody>
      </p:sp>
      <p:sp>
        <p:nvSpPr>
          <p:cNvPr id="349" name="Google Shape;349;p45"/>
          <p:cNvSpPr txBox="1"/>
          <p:nvPr/>
        </p:nvSpPr>
        <p:spPr>
          <a:xfrm>
            <a:off x="277812" y="2128837"/>
            <a:ext cx="8531225" cy="2124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b="0" i="0" lang="en-US" sz="6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באיזה שמן מצווה מן המובחר להדליק נר חנוכה</a:t>
            </a:r>
            <a:r>
              <a:rPr b="0" i="0" lang="en-US" sz="7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 </a:t>
            </a:r>
            <a:endParaRPr/>
          </a:p>
        </p:txBody>
      </p:sp>
      <p:sp>
        <p:nvSpPr>
          <p:cNvPr id="350" name="Google Shape;350;p45"/>
          <p:cNvSpPr txBox="1"/>
          <p:nvPr/>
        </p:nvSpPr>
        <p:spPr>
          <a:xfrm>
            <a:off x="328612" y="4532312"/>
            <a:ext cx="2541587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7200"/>
              <a:buFont typeface="Arial"/>
              <a:buNone/>
            </a:pPr>
            <a:r>
              <a:rPr b="1" i="0" lang="en-US" sz="72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זית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t3.gstatic.com/images?q=tbn:ANd9GcTXCGt-KVByZPhAHmG0rXaw6kvgxb9Bv7rahqz26lA3YCO2gxGNrw" id="355" name="Google Shape;355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188912"/>
            <a:ext cx="2163762" cy="2087562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g;base64,/9j/4AAQSkZJRgABAQAAAQABAAD/2wCEAAkGBhMSERQUEBMTFBUUFxgZFxYVFRoSIBgaFxgaGR8ZHhwXJyYqIBkvGxgaIjsgIyspLC0sGx41ODA2OCYrODUBCQoKDgwOGg8PGjQlHyQ1LDAtKi0sKSw1KiwsLCksLSwsLDYsLCksLCwsLCwsLCwsKSwsLCwsLCwsLC4vNC8tL//AABEIAGwAnAMBIgACEQEDEQH/xAAbAAEAAgMBAQAAAAAAAAAAAAAABQYDBAcCAf/EADcQAAICAQMCBQIDBgUFAAAAAAECAxEABBIhBTEGEyJBUTJhQnGBBxQzUpGhI4Kx4fBik8HR8f/EABkBAAIDAQAAAAAAAAAAAAAAAAABAgMEBf/EACgRAAMAAQQBAgUFAAAAAAAAAAABAhEDEiExBEFRImGR4fATFDKhwf/aAAwDAQACEQMRAD8A7jjGMAGMYwAZFnq5bVCCIWEUtMxDem62IDVbje7vwo7cjPL9VaPSiWQB5CoIRONzyfRGO/uQu79cqvUWYRtBHIC0jl9S62+92pWUAUfKUgRhR6nIRL/iERdJFkTnss8fiiN9SdNAryuhHmsopIgQeS54JsVtFm7+DUzkL4U6UYIArIEJNleCfi3ZeC5AF16RwBwBk1jRGsJ4QxjGMiMYxgAxjGADGMYAMYxgAxjGADGMYAMYyn9W8ZytJLB0+JZHjoGWRgsatzY+WYChQ9zzQHKdKVlkpl10VnVdbaIoj2P3aMK3AU3AvlCibHLvMVv3KHspy4+DuihIVkkQB2ogVWwAUoF+wBNXzRN8s18V0+oafzJtdJNvllEgERXaWhsElQj3VkcWADz9V5Zo/FPVLD6WRpVAHpkUOH7cA2ab89p+2UrCrLLcU54O04yo+DPHQ1ZMcwCTKSCoVoyCKtWR7KOL7WQfY9wLdlyeeigYxjGAxjGADGMxzzhFZmNKoJJ+AOcAMmM5t1zquulLOs50oU7Y4Igju24imkJ3e3NKO15h1S61QCNfqgKN2Iu4/wAnHvkN6NEeNddHT8ZyrT9Y10ZUrrHlO4cSxoVK/B2V/YjuKy8+HfEBmULMoWWudtlT9xu5HFcHtfc49yHqeLemssnMYxkjMMYzFqdUsa7pGCrYBJ4As1yfbnACs/tE67LBpwmmIE028Br/AIaIhZ5APcjhRyPU65zTw1pnULAhJLMC7FieWUNXHYBGU17mxxWXH9o2pHmyK5AC6QbT22+ZqFDEf9pB/wDcq7dUWQSRRqFTczyS1tL7mZUhjP4dyott7LmfUbfBu8ZYTpdld8VdJki1RMpZY38myjeZxIbBk3EccVtHHo4oG8snUOpTQTRTNs2yoHi1MJKLICAxjcWdp29uSAeQa3VBN0NH0zEsf8TURbzwFESBFFA8Vcy/YAAZYoPDSAABHZCy2qOymKRftyAwJ7kU4qyPxRfomTjfH8TEmu3avTaoPsMZRtS6kL5kN0sm08WFZQ1ckEj8PHZ59SqLudlVeBbEKLJocn78ZwLxb0WTTrvjLCJlbbuUR7L+pSoJsAtuBUV6jxWXrTap+pxvFIEjmjiULBI/mA3tWV3ZdxDbTsA+pd5J5biyOFgz66TvKLpqPEmnjnWB32yMQBatRZgWCb6279o3bbuue2bGl6pHKxWMlwvd1FrYNFdw4LfYdsitH0/R6kEOdPq5InLSGlepHWvptqG3gA3wo7kXk9GgUAKAABQA4AA9h9suMx6xjImbxLErMCJaQ0z+WxUV35+B84DSb6JbKz4xj84wwb2UeqV9jFSwjKqq8exdwf8AL9sk+ua90jUwlNzngsN4oKWJAtbND5yjxdaldnlkk8xVAXbtUUL9yvKj1BjweAOOMi2X6OjV5r0Rup02NU2KoUDtXtzd2f0Pv7fpim1Xl/UGoGja7RXHv8c/nQ/pl0HV0kWRiUXyyNxWRXQbhuBDivY++08/lntlWaMhWVlcEWPVYPuK96/uB+eVtJm6b9zAOnqQWpjR7XXvY/Tm/b3++Y31NEFASVNjjaRz/sP+HNnWaxYla2XcR9BPN1xx3r8v7ZXV1xvkEWeefz/5/X7ZGYbNGmnfLL54O8QHUCZHYl4XUGwAdroGU8cHncL99uWPKD+zuJv3nVuRYYIAwsfSWWjz6jxd+3P82X7L0cbWlTbSGRuq64kJrUXFZpWILKeePUBwe3DVyeLzY6lrfKjL1uNqAL28uwQWeaFsLNE1fB7Zo6zpOokHGraM2DUcaheD2o21EcfX/wCsZWVTxZqdDX+FBGzx2PMRFpV4Y/Ry1d9q0eKsAk5Tem9PIEmnc73Ylnsj+I0Y2rfYbV5JH0hmB5230frnShDCJJGUncgLPucWSDuazbqG5EY2gttsE1lU6J0mRBqFkRxK7ecXdhvZJWkUMdgAUhkJIF1u+byhp9s3eMlTU54JfRaPS+X+67ld44yr0brdRJJHCsSoIvkbQR2z0mpaaNY45SknBMixbg6jgsm4BeeKPPBPxeQ2m0rQny00xaOqcqOWJHIpj6rF3ZJ7C++bWp8TvKfI0UMu9h6nkjaFYb43NuAtufpHv+mGDdemtPjJq61H1USx+b5pWTcjMFbc4sBDtq+eO3x7jPWjgCw6OZZI00kUBV41fzXlsLI6SbR8qCQDQG4twSMz9Tki0UaRRtUgULY9XlgivMYfPDEL3Yi+wOTf7PPCcEOnkkRWK6knZvu/IICoOQK3Koc/JYfAq2Fxn6HP83Ui6Sjj3K7reutofL1XkCOeeUmRFsb4V2itpPpG5iwc0AQb+o50ObxBGs6wUzMSASoBCsRuAPN3t54BoUTVjKJ07qUKysIBJNHIqWN51EipTKl37v6ahv0qrsaJIze6P0ZZXZ9E7wgIihVcRBVfa28JtJphzd+opVjbxKr3PozRoqYy2XvWR7o3UXZVh6WKHkEcMPpP39s5Xo4d+pid1V2O8iSESyK1J3LS21DcAD9P9c6rpkYIodt7BQGbbt3EDlqHazzXtnwaNA5kCLvI2l9o3EDmi3evtiayEXsOU6nxpPHqIoolWTTo21Qw9Q8oEOFPF8Wo3X2rjLCmpRSZYvVBKAQyLdMvBDKOQaq+LBBv2yRm8AQqtac7PYBvWK47X25sk8kn8sqfUpZ9BveOO62mSO7BsgbqH4u/qBB59+2WLTVTw+SK1sXyuGSc0xIJSAogJJJAQkn3CKCT25J/vmr0vdExZUZUdrKkbQTXJA7D2P3I/PN5uvoHRB5bmRiAYpkkUUCSSTVCgPb3yYn6ZMaLxKVF2Ffc32oUBXb3v7d8paOjPkwp2tFe8SaSVjabGA7KDsbgE8Wefft/TI7p3SHkdAZdvNUVIJs1tokV+f2yW1PQdRIrJCCswZdxbzEjIb8X+Lu5Hf0WR/bJ/ongyOJo5Z/8WeO9rWQqXx6V9uO5Nn74kmR/c7I2y+Te8L9IOm0yRubfu54+o81x3A7fpktjGWHPby8nmSMMKYAjg0RfY2O/3AOesZHeIepNp9NJKi7mRbAN1yQLNfhF2fsDgI1/EnWtLCmzU7XL0FhoSM5J4pPzHc8X75D9FbS6wVCs+lng3LT15iqW5vfvDx7h9wGHscqvQacSTyCWfUvqII1mP0BDInqWRbUHgqdvI4WhZuR6r4bWWdpdRqjp4oNTKCFLRsfNKOQHQg0y0CPgZPZ8W3JFW1O4kvE0uugUCAQalzbFBBJGVjXjdayNbbnUBaF+o/hyHbqM76J5G1kELxgGZYEowrZv1OzWey+kD7c5k6N4c1ELas15mkdVGnj8zc2wOZAImNEON7sL/FQ7C8pHU9HI8qaKJZ/LdkM0i6eXe0YJb1IRw4IAIHF7TdYKJSafff2YPUt4w+Cw9H6FOkDLLpxLFId6I8q+chddrSbiAsjlSSA59JFXxzaeseO9pWPSxTKUpmBh2WoKgRrvpaILeoHgIfkEV/o+mT96RNHqZ4oi6r5TqW42n2k3KPULsV37Zlk1510YgkVE3NDvdoyV2SklGClgdxPlKRuO0yDk8HIWql4Zfo1paiyvT+y3dLkj1mpaZGYrGIwUaMcOu8qfMUkEASE7B2JBvmslul9FSAsVZiCAqhqOxAWIRaH0gs3ezVD2Ga3hfQTQxGOeqVgIwH8zam1fTuIU7d26rFgUMmcCtjMGu1yQxtJIaRBZNX/pmfIzxNozLpJkF2UNULsj1VX6VkpxlZ6Eytj9rWlv+FqK4sgI1A+9KxJ/S81OqdRi1MrSRMkitsVaNEcRmufpYliKYcc/euc7D7Hg/B7f79/9++b/AIe1MkZkPlCaMFfNX6DZ5VwR2JA2mxXHcZ1K8adN7pM9U2i4GCNbG0Db5xKP6dvAVSDXJquD/LmXSdYfTlghIHFox7Utiu6jlroAE++Qx6rp3BAmaMHfSTRswUso7ON3NrV2a44z70frem02sDBtPIsgCyGNNwUFWty5HFc3/MD9srpLHPPyIpVks/hvx1LKKnhO7yo3tSgvzGejRbttC8UOd3sRkxJ4iG9CEm27XLbQG5FAKVF3xbWCOAO9mtnp/Q9OiAxKpVkRQRRtU3FTY7n1n1e95pano8i35RFkUu4bqO33oUPcf0P5c59m6FLXJLaHqIl7JIvFguhWwfjNvNfRacIoA4FCloLX6DtxXHbjNjEQfyGMYwEYdVpVkQo4tT3FkdjfcdjYuxlO6j0jTwySLq9408jpMkhdiPMEflsjuSSCQqkdrsgc8Zd88yxBlKsAVYEEEWCDwQQe4xptPKE0msMok8kE7DVSF4dNpAnpIHs3Fbfp9gR+WeY+qRlJepxO8qglUjYFDZIWiefSL9s3fEnR30+mZYZFfTkbW004aQbSQNsTIQ912S2vgCveH614bni0q6bTzpGZTcelgib1twWLSSszCMdy3prj3rLv1l+exStD6/6TfQIIJv3eSCARBw8silS3IBjA3H5LsR8hW+Mlo/COmURqqECJiy+tvxMr0eeV3Iho/wAi/GZOg9CTTrYB3uqB/W0gGwGkTfyEBZiB/wBR+clcpp5bZdKwkhjGMQxjGMAOGeI9IINVNGAAiM1AcABvUBZ54DV3/wDGZPCgK6pZJEkECo/mupIpKq2C8+XdG+/uBl68WdBSadfKijWRSkjSENdsWRSAvFjaxth7L35zF1yOOCHyoUVZJjQABt+QOfc2SAeexObL8vdGxoUaLq1gzS+CNFJE50sasQzhqYkllYgqC/0sCOD29jwc5pr9EYpJI2LAoTe9dho/Y9uP9OCc7b4e6SNNp0j7kC2Pyx5J/rlP/an4flnbTvp4XlanRygF7SUYA2Rxw/f5Pzi8fyHDxXQ9WJy1Jo+BPErwQmGUtywMCuKOwrvNHsIqBq/UvPBtQM3T+valtYjqzMXdVaOztKEgGlJpSF9VjnjubzHqegto9Mo1G1m2jy2u/LZmKtErGvTtK0D3t6FDjY8F9GeTUCVr8uEk7r4Z6oKK7gAkmveh3usus838J0vFjTjx7vUxnpHRsYxiOaMYxgAxjGAFG6r0jqR1zzQGEitkTS06RIQLIUEMJCQbIB3Agdhlk6P0EQkySO007gB5noEgfhVRwkd87R+pJ5yVxgJLAxjGAxjGMAGMYwA0Nd0wu3mRsEfbtNrvVhdi1BU2CTRBH1HveR/SvDREo1GqZXnApQgKpGKIpQeSfUfU39Bk/jAabXQxjGAhjGMAGMYwA//Z" id="356" name="Google Shape;356;p46"/>
          <p:cNvSpPr txBox="1"/>
          <p:nvPr/>
        </p:nvSpPr>
        <p:spPr>
          <a:xfrm>
            <a:off x="8856662" y="-496887"/>
            <a:ext cx="148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ילדים.jpg" id="357" name="Google Shape;357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00562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לדים.jpg" id="358" name="Google Shape;358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50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46"/>
          <p:cNvPicPr preferRelativeResize="0"/>
          <p:nvPr/>
        </p:nvPicPr>
        <p:blipFill rotWithShape="1">
          <a:blip r:embed="rId5">
            <a:alphaModFix/>
          </a:blip>
          <a:srcRect b="56185" l="38986" r="44011" t="0"/>
          <a:stretch/>
        </p:blipFill>
        <p:spPr>
          <a:xfrm>
            <a:off x="7029450" y="3141662"/>
            <a:ext cx="1646237" cy="27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46"/>
          <p:cNvSpPr txBox="1"/>
          <p:nvPr/>
        </p:nvSpPr>
        <p:spPr>
          <a:xfrm>
            <a:off x="4152900" y="-273050"/>
            <a:ext cx="1198562" cy="264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600"/>
              <a:buFont typeface="Arial"/>
              <a:buNone/>
            </a:pPr>
            <a:r>
              <a:rPr b="0" i="0" lang="en-US" sz="16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ח</a:t>
            </a:r>
            <a:endParaRPr/>
          </a:p>
        </p:txBody>
      </p:sp>
      <p:sp>
        <p:nvSpPr>
          <p:cNvPr id="361" name="Google Shape;361;p46"/>
          <p:cNvSpPr txBox="1"/>
          <p:nvPr/>
        </p:nvSpPr>
        <p:spPr>
          <a:xfrm>
            <a:off x="277812" y="2128837"/>
            <a:ext cx="8531225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b="0" i="0" lang="en-US" sz="7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מחזיקה את הנרות</a:t>
            </a:r>
            <a:endParaRPr/>
          </a:p>
        </p:txBody>
      </p:sp>
      <p:sp>
        <p:nvSpPr>
          <p:cNvPr id="362" name="Google Shape;362;p46"/>
          <p:cNvSpPr txBox="1"/>
          <p:nvPr/>
        </p:nvSpPr>
        <p:spPr>
          <a:xfrm>
            <a:off x="328612" y="4532312"/>
            <a:ext cx="3019425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7200"/>
              <a:buFont typeface="Arial"/>
              <a:buNone/>
            </a:pPr>
            <a:r>
              <a:rPr b="1" i="0" lang="en-US" sz="72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חנוכייה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t3.gstatic.com/images?q=tbn:ANd9GcTXCGt-KVByZPhAHmG0rXaw6kvgxb9Bv7rahqz26lA3YCO2gxGNrw" id="367" name="Google Shape;367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188912"/>
            <a:ext cx="2163762" cy="2087562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g;base64,/9j/4AAQSkZJRgABAQAAAQABAAD/2wCEAAkGBhMSERQUEBMTFBUUFxgZFxYVFRoSIBgaFxgaGR8ZHhwXJyYqIBkvGxgaIjsgIyspLC0sGx41ODA2OCYrODUBCQoKDgwOGg8PGjQlHyQ1LDAtKi0sKSw1KiwsLCksLSwsLDYsLCksLCwsLCwsLCwsKSwsLCwsLCwsLC4vNC8tL//AABEIAGwAnAMBIgACEQEDEQH/xAAbAAEAAgMBAQAAAAAAAAAAAAAABQYDBAcCAf/EADcQAAICAQMCBQIDBgUFAAAAAAECAxEABBIhBTEGEyJBUTJhQnGBBxQzUpGhI4Kx4fBik8HR8f/EABkBAAIDAQAAAAAAAAAAAAAAAAABAgMEBf/EACgRAAMAAQQBAgUFAAAAAAAAAAABAhEDEiExBEFRImGR4fATFDKhwf/aAAwDAQACEQMRAD8A7jjGMAGMYwAZFnq5bVCCIWEUtMxDem62IDVbje7vwo7cjPL9VaPSiWQB5CoIRONzyfRGO/uQu79cqvUWYRtBHIC0jl9S62+92pWUAUfKUgRhR6nIRL/iERdJFkTnss8fiiN9SdNAryuhHmsopIgQeS54JsVtFm7+DUzkL4U6UYIArIEJNleCfi3ZeC5AF16RwBwBk1jRGsJ4QxjGMiMYxgAxjGADGMYAMYxgAxjGADGMYAMYyn9W8ZytJLB0+JZHjoGWRgsatzY+WYChQ9zzQHKdKVlkpl10VnVdbaIoj2P3aMK3AU3AvlCibHLvMVv3KHspy4+DuihIVkkQB2ogVWwAUoF+wBNXzRN8s18V0+oafzJtdJNvllEgERXaWhsElQj3VkcWADz9V5Zo/FPVLD6WRpVAHpkUOH7cA2ab89p+2UrCrLLcU54O04yo+DPHQ1ZMcwCTKSCoVoyCKtWR7KOL7WQfY9wLdlyeeigYxjGAxjGADGMxzzhFZmNKoJJ+AOcAMmM5t1zquulLOs50oU7Y4Igju24imkJ3e3NKO15h1S61QCNfqgKN2Iu4/wAnHvkN6NEeNddHT8ZyrT9Y10ZUrrHlO4cSxoVK/B2V/YjuKy8+HfEBmULMoWWudtlT9xu5HFcHtfc49yHqeLemssnMYxkjMMYzFqdUsa7pGCrYBJ4As1yfbnACs/tE67LBpwmmIE028Br/AIaIhZ5APcjhRyPU65zTw1pnULAhJLMC7FieWUNXHYBGU17mxxWXH9o2pHmyK5AC6QbT22+ZqFDEf9pB/wDcq7dUWQSRRqFTczyS1tL7mZUhjP4dyott7LmfUbfBu8ZYTpdld8VdJki1RMpZY38myjeZxIbBk3EccVtHHo4oG8snUOpTQTRTNs2yoHi1MJKLICAxjcWdp29uSAeQa3VBN0NH0zEsf8TURbzwFESBFFA8Vcy/YAAZYoPDSAABHZCy2qOymKRftyAwJ7kU4qyPxRfomTjfH8TEmu3avTaoPsMZRtS6kL5kN0sm08WFZQ1ckEj8PHZ59SqLudlVeBbEKLJocn78ZwLxb0WTTrvjLCJlbbuUR7L+pSoJsAtuBUV6jxWXrTap+pxvFIEjmjiULBI/mA3tWV3ZdxDbTsA+pd5J5biyOFgz66TvKLpqPEmnjnWB32yMQBatRZgWCb6279o3bbuue2bGl6pHKxWMlwvd1FrYNFdw4LfYdsitH0/R6kEOdPq5InLSGlepHWvptqG3gA3wo7kXk9GgUAKAABQA4AA9h9suMx6xjImbxLErMCJaQ0z+WxUV35+B84DSb6JbKz4xj84wwb2UeqV9jFSwjKqq8exdwf8AL9sk+ua90jUwlNzngsN4oKWJAtbND5yjxdaldnlkk8xVAXbtUUL9yvKj1BjweAOOMi2X6OjV5r0Rup02NU2KoUDtXtzd2f0Pv7fpim1Xl/UGoGja7RXHv8c/nQ/pl0HV0kWRiUXyyNxWRXQbhuBDivY++08/lntlWaMhWVlcEWPVYPuK96/uB+eVtJm6b9zAOnqQWpjR7XXvY/Tm/b3++Y31NEFASVNjjaRz/sP+HNnWaxYla2XcR9BPN1xx3r8v7ZXV1xvkEWeefz/5/X7ZGYbNGmnfLL54O8QHUCZHYl4XUGwAdroGU8cHncL99uWPKD+zuJv3nVuRYYIAwsfSWWjz6jxd+3P82X7L0cbWlTbSGRuq64kJrUXFZpWILKeePUBwe3DVyeLzY6lrfKjL1uNqAL28uwQWeaFsLNE1fB7Zo6zpOokHGraM2DUcaheD2o21EcfX/wCsZWVTxZqdDX+FBGzx2PMRFpV4Y/Ry1d9q0eKsAk5Tem9PIEmnc73Ylnsj+I0Y2rfYbV5JH0hmB5230frnShDCJJGUncgLPucWSDuazbqG5EY2gttsE1lU6J0mRBqFkRxK7ecXdhvZJWkUMdgAUhkJIF1u+byhp9s3eMlTU54JfRaPS+X+67ld44yr0brdRJJHCsSoIvkbQR2z0mpaaNY45SknBMixbg6jgsm4BeeKPPBPxeQ2m0rQny00xaOqcqOWJHIpj6rF3ZJ7C++bWp8TvKfI0UMu9h6nkjaFYb43NuAtufpHv+mGDdemtPjJq61H1USx+b5pWTcjMFbc4sBDtq+eO3x7jPWjgCw6OZZI00kUBV41fzXlsLI6SbR8qCQDQG4twSMz9Tki0UaRRtUgULY9XlgivMYfPDEL3Yi+wOTf7PPCcEOnkkRWK6knZvu/IICoOQK3Koc/JYfAq2Fxn6HP83Ui6Sjj3K7reutofL1XkCOeeUmRFsb4V2itpPpG5iwc0AQb+o50ObxBGs6wUzMSASoBCsRuAPN3t54BoUTVjKJ07qUKysIBJNHIqWN51EipTKl37v6ahv0qrsaJIze6P0ZZXZ9E7wgIihVcRBVfa28JtJphzd+opVjbxKr3PozRoqYy2XvWR7o3UXZVh6WKHkEcMPpP39s5Xo4d+pid1V2O8iSESyK1J3LS21DcAD9P9c6rpkYIodt7BQGbbt3EDlqHazzXtnwaNA5kCLvI2l9o3EDmi3evtiayEXsOU6nxpPHqIoolWTTo21Qw9Q8oEOFPF8Wo3X2rjLCmpRSZYvVBKAQyLdMvBDKOQaq+LBBv2yRm8AQqtac7PYBvWK47X25sk8kn8sqfUpZ9BveOO62mSO7BsgbqH4u/qBB59+2WLTVTw+SK1sXyuGSc0xIJSAogJJJAQkn3CKCT25J/vmr0vdExZUZUdrKkbQTXJA7D2P3I/PN5uvoHRB5bmRiAYpkkUUCSSTVCgPb3yYn6ZMaLxKVF2Ffc32oUBXb3v7d8paOjPkwp2tFe8SaSVjabGA7KDsbgE8Wefft/TI7p3SHkdAZdvNUVIJs1tokV+f2yW1PQdRIrJCCswZdxbzEjIb8X+Lu5Hf0WR/bJ/ongyOJo5Z/8WeO9rWQqXx6V9uO5Nn74kmR/c7I2y+Te8L9IOm0yRubfu54+o81x3A7fpktjGWHPby8nmSMMKYAjg0RfY2O/3AOesZHeIepNp9NJKi7mRbAN1yQLNfhF2fsDgI1/EnWtLCmzU7XL0FhoSM5J4pPzHc8X75D9FbS6wVCs+lng3LT15iqW5vfvDx7h9wGHscqvQacSTyCWfUvqII1mP0BDInqWRbUHgqdvI4WhZuR6r4bWWdpdRqjp4oNTKCFLRsfNKOQHQg0y0CPgZPZ8W3JFW1O4kvE0uugUCAQalzbFBBJGVjXjdayNbbnUBaF+o/hyHbqM76J5G1kELxgGZYEowrZv1OzWey+kD7c5k6N4c1ELas15mkdVGnj8zc2wOZAImNEON7sL/FQ7C8pHU9HI8qaKJZ/LdkM0i6eXe0YJb1IRw4IAIHF7TdYKJSafff2YPUt4w+Cw9H6FOkDLLpxLFId6I8q+chddrSbiAsjlSSA59JFXxzaeseO9pWPSxTKUpmBh2WoKgRrvpaILeoHgIfkEV/o+mT96RNHqZ4oi6r5TqW42n2k3KPULsV37Zlk1510YgkVE3NDvdoyV2SklGClgdxPlKRuO0yDk8HIWql4Zfo1paiyvT+y3dLkj1mpaZGYrGIwUaMcOu8qfMUkEASE7B2JBvmslul9FSAsVZiCAqhqOxAWIRaH0gs3ezVD2Ga3hfQTQxGOeqVgIwH8zam1fTuIU7d26rFgUMmcCtjMGu1yQxtJIaRBZNX/pmfIzxNozLpJkF2UNULsj1VX6VkpxlZ6Eytj9rWlv+FqK4sgI1A+9KxJ/S81OqdRi1MrSRMkitsVaNEcRmufpYliKYcc/euc7D7Hg/B7f79/9++b/AIe1MkZkPlCaMFfNX6DZ5VwR2JA2mxXHcZ1K8adN7pM9U2i4GCNbG0Db5xKP6dvAVSDXJquD/LmXSdYfTlghIHFox7Utiu6jlroAE++Qx6rp3BAmaMHfSTRswUso7ON3NrV2a44z70frem02sDBtPIsgCyGNNwUFWty5HFc3/MD9srpLHPPyIpVks/hvx1LKKnhO7yo3tSgvzGejRbttC8UOd3sRkxJ4iG9CEm27XLbQG5FAKVF3xbWCOAO9mtnp/Q9OiAxKpVkRQRRtU3FTY7n1n1e95pano8i35RFkUu4bqO33oUPcf0P5c59m6FLXJLaHqIl7JIvFguhWwfjNvNfRacIoA4FCloLX6DtxXHbjNjEQfyGMYwEYdVpVkQo4tT3FkdjfcdjYuxlO6j0jTwySLq9408jpMkhdiPMEflsjuSSCQqkdrsgc8Zd88yxBlKsAVYEEEWCDwQQe4xptPKE0msMok8kE7DVSF4dNpAnpIHs3Fbfp9gR+WeY+qRlJepxO8qglUjYFDZIWiefSL9s3fEnR30+mZYZFfTkbW004aQbSQNsTIQ912S2vgCveH614bni0q6bTzpGZTcelgib1twWLSSszCMdy3prj3rLv1l+exStD6/6TfQIIJv3eSCARBw8silS3IBjA3H5LsR8hW+Mlo/COmURqqECJiy+tvxMr0eeV3Iho/wAi/GZOg9CTTrYB3uqB/W0gGwGkTfyEBZiB/wBR+clcpp5bZdKwkhjGMQxjGMAOGeI9IINVNGAAiM1AcABvUBZ54DV3/wDGZPCgK6pZJEkECo/mupIpKq2C8+XdG+/uBl68WdBSadfKijWRSkjSENdsWRSAvFjaxth7L35zF1yOOCHyoUVZJjQABt+QOfc2SAeexObL8vdGxoUaLq1gzS+CNFJE50sasQzhqYkllYgqC/0sCOD29jwc5pr9EYpJI2LAoTe9dho/Y9uP9OCc7b4e6SNNp0j7kC2Pyx5J/rlP/an4flnbTvp4XlanRygF7SUYA2Rxw/f5Pzi8fyHDxXQ9WJy1Jo+BPErwQmGUtywMCuKOwrvNHsIqBq/UvPBtQM3T+valtYjqzMXdVaOztKEgGlJpSF9VjnjubzHqegto9Mo1G1m2jy2u/LZmKtErGvTtK0D3t6FDjY8F9GeTUCVr8uEk7r4Z6oKK7gAkmveh3usus838J0vFjTjx7vUxnpHRsYxiOaMYxgAxjGAFG6r0jqR1zzQGEitkTS06RIQLIUEMJCQbIB3Agdhlk6P0EQkySO007gB5noEgfhVRwkd87R+pJ5yVxgJLAxjGAxjGMAGMYwA0Nd0wu3mRsEfbtNrvVhdi1BU2CTRBH1HveR/SvDREo1GqZXnApQgKpGKIpQeSfUfU39Bk/jAabXQxjGAhjGMAGMYwA//Z" id="368" name="Google Shape;368;p47"/>
          <p:cNvSpPr txBox="1"/>
          <p:nvPr/>
        </p:nvSpPr>
        <p:spPr>
          <a:xfrm>
            <a:off x="8856662" y="-496887"/>
            <a:ext cx="148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ילדים.jpg" id="369" name="Google Shape;369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00562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לדים.jpg" id="370" name="Google Shape;370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50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47"/>
          <p:cNvPicPr preferRelativeResize="0"/>
          <p:nvPr/>
        </p:nvPicPr>
        <p:blipFill rotWithShape="1">
          <a:blip r:embed="rId5">
            <a:alphaModFix/>
          </a:blip>
          <a:srcRect b="56185" l="38986" r="44011" t="0"/>
          <a:stretch/>
        </p:blipFill>
        <p:spPr>
          <a:xfrm>
            <a:off x="7029450" y="3141662"/>
            <a:ext cx="1646237" cy="27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47"/>
          <p:cNvSpPr txBox="1"/>
          <p:nvPr/>
        </p:nvSpPr>
        <p:spPr>
          <a:xfrm>
            <a:off x="4154487" y="-273050"/>
            <a:ext cx="1196975" cy="264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600"/>
              <a:buFont typeface="Arial"/>
              <a:buNone/>
            </a:pPr>
            <a:r>
              <a:rPr b="0" i="0" lang="en-US" sz="16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ט</a:t>
            </a:r>
            <a:endParaRPr/>
          </a:p>
        </p:txBody>
      </p:sp>
      <p:sp>
        <p:nvSpPr>
          <p:cNvPr id="373" name="Google Shape;373;p47"/>
          <p:cNvSpPr txBox="1"/>
          <p:nvPr/>
        </p:nvSpPr>
        <p:spPr>
          <a:xfrm>
            <a:off x="277812" y="2128837"/>
            <a:ext cx="8531225" cy="1938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b="0" i="0" lang="en-US" sz="6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החצי השני של חג החנוכה יוצא בחודש </a:t>
            </a:r>
            <a:endParaRPr/>
          </a:p>
        </p:txBody>
      </p:sp>
      <p:sp>
        <p:nvSpPr>
          <p:cNvPr id="374" name="Google Shape;374;p47"/>
          <p:cNvSpPr txBox="1"/>
          <p:nvPr/>
        </p:nvSpPr>
        <p:spPr>
          <a:xfrm>
            <a:off x="328612" y="4532312"/>
            <a:ext cx="2541587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7200"/>
              <a:buFont typeface="Arial"/>
              <a:buNone/>
            </a:pPr>
            <a:r>
              <a:rPr b="1" i="0" lang="en-US" sz="72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טבת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t3.gstatic.com/images?q=tbn:ANd9GcTXCGt-KVByZPhAHmG0rXaw6kvgxb9Bv7rahqz26lA3YCO2gxGNrw" id="379" name="Google Shape;379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188912"/>
            <a:ext cx="2163762" cy="2087562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g;base64,/9j/4AAQSkZJRgABAQAAAQABAAD/2wCEAAkGBhMSERQUEBMTFBUUFxgZFxYVFRoSIBgaFxgaGR8ZHhwXJyYqIBkvGxgaIjsgIyspLC0sGx41ODA2OCYrODUBCQoKDgwOGg8PGjQlHyQ1LDAtKi0sKSw1KiwsLCksLSwsLDYsLCksLCwsLCwsLCwsKSwsLCwsLCwsLC4vNC8tL//AABEIAGwAnAMBIgACEQEDEQH/xAAbAAEAAgMBAQAAAAAAAAAAAAAABQYDBAcCAf/EADcQAAICAQMCBQIDBgUFAAAAAAECAxEABBIhBTEGEyJBUTJhQnGBBxQzUpGhI4Kx4fBik8HR8f/EABkBAAIDAQAAAAAAAAAAAAAAAAABAgMEBf/EACgRAAMAAQQBAgUFAAAAAAAAAAABAhEDEiExBEFRImGR4fATFDKhwf/aAAwDAQACEQMRAD8A7jjGMAGMYwAZFnq5bVCCIWEUtMxDem62IDVbje7vwo7cjPL9VaPSiWQB5CoIRONzyfRGO/uQu79cqvUWYRtBHIC0jl9S62+92pWUAUfKUgRhR6nIRL/iERdJFkTnss8fiiN9SdNAryuhHmsopIgQeS54JsVtFm7+DUzkL4U6UYIArIEJNleCfi3ZeC5AF16RwBwBk1jRGsJ4QxjGMiMYxgAxjGADGMYAMYxgAxjGADGMYAMYyn9W8ZytJLB0+JZHjoGWRgsatzY+WYChQ9zzQHKdKVlkpl10VnVdbaIoj2P3aMK3AU3AvlCibHLvMVv3KHspy4+DuihIVkkQB2ogVWwAUoF+wBNXzRN8s18V0+oafzJtdJNvllEgERXaWhsElQj3VkcWADz9V5Zo/FPVLD6WRpVAHpkUOH7cA2ab89p+2UrCrLLcU54O04yo+DPHQ1ZMcwCTKSCoVoyCKtWR7KOL7WQfY9wLdlyeeigYxjGAxjGADGMxzzhFZmNKoJJ+AOcAMmM5t1zquulLOs50oU7Y4Igju24imkJ3e3NKO15h1S61QCNfqgKN2Iu4/wAnHvkN6NEeNddHT8ZyrT9Y10ZUrrHlO4cSxoVK/B2V/YjuKy8+HfEBmULMoWWudtlT9xu5HFcHtfc49yHqeLemssnMYxkjMMYzFqdUsa7pGCrYBJ4As1yfbnACs/tE67LBpwmmIE028Br/AIaIhZ5APcjhRyPU65zTw1pnULAhJLMC7FieWUNXHYBGU17mxxWXH9o2pHmyK5AC6QbT22+ZqFDEf9pB/wDcq7dUWQSRRqFTczyS1tL7mZUhjP4dyott7LmfUbfBu8ZYTpdld8VdJki1RMpZY38myjeZxIbBk3EccVtHHo4oG8snUOpTQTRTNs2yoHi1MJKLICAxjcWdp29uSAeQa3VBN0NH0zEsf8TURbzwFESBFFA8Vcy/YAAZYoPDSAABHZCy2qOymKRftyAwJ7kU4qyPxRfomTjfH8TEmu3avTaoPsMZRtS6kL5kN0sm08WFZQ1ckEj8PHZ59SqLudlVeBbEKLJocn78ZwLxb0WTTrvjLCJlbbuUR7L+pSoJsAtuBUV6jxWXrTap+pxvFIEjmjiULBI/mA3tWV3ZdxDbTsA+pd5J5biyOFgz66TvKLpqPEmnjnWB32yMQBatRZgWCb6279o3bbuue2bGl6pHKxWMlwvd1FrYNFdw4LfYdsitH0/R6kEOdPq5InLSGlepHWvptqG3gA3wo7kXk9GgUAKAABQA4AA9h9suMx6xjImbxLErMCJaQ0z+WxUV35+B84DSb6JbKz4xj84wwb2UeqV9jFSwjKqq8exdwf8AL9sk+ua90jUwlNzngsN4oKWJAtbND5yjxdaldnlkk8xVAXbtUUL9yvKj1BjweAOOMi2X6OjV5r0Rup02NU2KoUDtXtzd2f0Pv7fpim1Xl/UGoGja7RXHv8c/nQ/pl0HV0kWRiUXyyNxWRXQbhuBDivY++08/lntlWaMhWVlcEWPVYPuK96/uB+eVtJm6b9zAOnqQWpjR7XXvY/Tm/b3++Y31NEFASVNjjaRz/sP+HNnWaxYla2XcR9BPN1xx3r8v7ZXV1xvkEWeefz/5/X7ZGYbNGmnfLL54O8QHUCZHYl4XUGwAdroGU8cHncL99uWPKD+zuJv3nVuRYYIAwsfSWWjz6jxd+3P82X7L0cbWlTbSGRuq64kJrUXFZpWILKeePUBwe3DVyeLzY6lrfKjL1uNqAL28uwQWeaFsLNE1fB7Zo6zpOokHGraM2DUcaheD2o21EcfX/wCsZWVTxZqdDX+FBGzx2PMRFpV4Y/Ry1d9q0eKsAk5Tem9PIEmnc73Ylnsj+I0Y2rfYbV5JH0hmB5230frnShDCJJGUncgLPucWSDuazbqG5EY2gttsE1lU6J0mRBqFkRxK7ecXdhvZJWkUMdgAUhkJIF1u+byhp9s3eMlTU54JfRaPS+X+67ld44yr0brdRJJHCsSoIvkbQR2z0mpaaNY45SknBMixbg6jgsm4BeeKPPBPxeQ2m0rQny00xaOqcqOWJHIpj6rF3ZJ7C++bWp8TvKfI0UMu9h6nkjaFYb43NuAtufpHv+mGDdemtPjJq61H1USx+b5pWTcjMFbc4sBDtq+eO3x7jPWjgCw6OZZI00kUBV41fzXlsLI6SbR8qCQDQG4twSMz9Tki0UaRRtUgULY9XlgivMYfPDEL3Yi+wOTf7PPCcEOnkkRWK6knZvu/IICoOQK3Koc/JYfAq2Fxn6HP83Ui6Sjj3K7reutofL1XkCOeeUmRFsb4V2itpPpG5iwc0AQb+o50ObxBGs6wUzMSASoBCsRuAPN3t54BoUTVjKJ07qUKysIBJNHIqWN51EipTKl37v6ahv0qrsaJIze6P0ZZXZ9E7wgIihVcRBVfa28JtJphzd+opVjbxKr3PozRoqYy2XvWR7o3UXZVh6WKHkEcMPpP39s5Xo4d+pid1V2O8iSESyK1J3LS21DcAD9P9c6rpkYIodt7BQGbbt3EDlqHazzXtnwaNA5kCLvI2l9o3EDmi3evtiayEXsOU6nxpPHqIoolWTTo21Qw9Q8oEOFPF8Wo3X2rjLCmpRSZYvVBKAQyLdMvBDKOQaq+LBBv2yRm8AQqtac7PYBvWK47X25sk8kn8sqfUpZ9BveOO62mSO7BsgbqH4u/qBB59+2WLTVTw+SK1sXyuGSc0xIJSAogJJJAQkn3CKCT25J/vmr0vdExZUZUdrKkbQTXJA7D2P3I/PN5uvoHRB5bmRiAYpkkUUCSSTVCgPb3yYn6ZMaLxKVF2Ffc32oUBXb3v7d8paOjPkwp2tFe8SaSVjabGA7KDsbgE8Wefft/TI7p3SHkdAZdvNUVIJs1tokV+f2yW1PQdRIrJCCswZdxbzEjIb8X+Lu5Hf0WR/bJ/ongyOJo5Z/8WeO9rWQqXx6V9uO5Nn74kmR/c7I2y+Te8L9IOm0yRubfu54+o81x3A7fpktjGWHPby8nmSMMKYAjg0RfY2O/3AOesZHeIepNp9NJKi7mRbAN1yQLNfhF2fsDgI1/EnWtLCmzU7XL0FhoSM5J4pPzHc8X75D9FbS6wVCs+lng3LT15iqW5vfvDx7h9wGHscqvQacSTyCWfUvqII1mP0BDInqWRbUHgqdvI4WhZuR6r4bWWdpdRqjp4oNTKCFLRsfNKOQHQg0y0CPgZPZ8W3JFW1O4kvE0uugUCAQalzbFBBJGVjXjdayNbbnUBaF+o/hyHbqM76J5G1kELxgGZYEowrZv1OzWey+kD7c5k6N4c1ELas15mkdVGnj8zc2wOZAImNEON7sL/FQ7C8pHU9HI8qaKJZ/LdkM0i6eXe0YJb1IRw4IAIHF7TdYKJSafff2YPUt4w+Cw9H6FOkDLLpxLFId6I8q+chddrSbiAsjlSSA59JFXxzaeseO9pWPSxTKUpmBh2WoKgRrvpaILeoHgIfkEV/o+mT96RNHqZ4oi6r5TqW42n2k3KPULsV37Zlk1510YgkVE3NDvdoyV2SklGClgdxPlKRuO0yDk8HIWql4Zfo1paiyvT+y3dLkj1mpaZGYrGIwUaMcOu8qfMUkEASE7B2JBvmslul9FSAsVZiCAqhqOxAWIRaH0gs3ezVD2Ga3hfQTQxGOeqVgIwH8zam1fTuIU7d26rFgUMmcCtjMGu1yQxtJIaRBZNX/pmfIzxNozLpJkF2UNULsj1VX6VkpxlZ6Eytj9rWlv+FqK4sgI1A+9KxJ/S81OqdRi1MrSRMkitsVaNEcRmufpYliKYcc/euc7D7Hg/B7f79/9++b/AIe1MkZkPlCaMFfNX6DZ5VwR2JA2mxXHcZ1K8adN7pM9U2i4GCNbG0Db5xKP6dvAVSDXJquD/LmXSdYfTlghIHFox7Utiu6jlroAE++Qx6rp3BAmaMHfSTRswUso7ON3NrV2a44z70frem02sDBtPIsgCyGNNwUFWty5HFc3/MD9srpLHPPyIpVks/hvx1LKKnhO7yo3tSgvzGejRbttC8UOd3sRkxJ4iG9CEm27XLbQG5FAKVF3xbWCOAO9mtnp/Q9OiAxKpVkRQRRtU3FTY7n1n1e95pano8i35RFkUu4bqO33oUPcf0P5c59m6FLXJLaHqIl7JIvFguhWwfjNvNfRacIoA4FCloLX6DtxXHbjNjEQfyGMYwEYdVpVkQo4tT3FkdjfcdjYuxlO6j0jTwySLq9408jpMkhdiPMEflsjuSSCQqkdrsgc8Zd88yxBlKsAVYEEEWCDwQQe4xptPKE0msMok8kE7DVSF4dNpAnpIHs3Fbfp9gR+WeY+qRlJepxO8qglUjYFDZIWiefSL9s3fEnR30+mZYZFfTkbW004aQbSQNsTIQ912S2vgCveH614bni0q6bTzpGZTcelgib1twWLSSszCMdy3prj3rLv1l+exStD6/6TfQIIJv3eSCARBw8silS3IBjA3H5LsR8hW+Mlo/COmURqqECJiy+tvxMr0eeV3Iho/wAi/GZOg9CTTrYB3uqB/W0gGwGkTfyEBZiB/wBR+clcpp5bZdKwkhjGMQxjGMAOGeI9IINVNGAAiM1AcABvUBZ54DV3/wDGZPCgK6pZJEkECo/mupIpKq2C8+XdG+/uBl68WdBSadfKijWRSkjSENdsWRSAvFjaxth7L35zF1yOOCHyoUVZJjQABt+QOfc2SAeexObL8vdGxoUaLq1gzS+CNFJE50sasQzhqYkllYgqC/0sCOD29jwc5pr9EYpJI2LAoTe9dho/Y9uP9OCc7b4e6SNNp0j7kC2Pyx5J/rlP/an4flnbTvp4XlanRygF7SUYA2Rxw/f5Pzi8fyHDxXQ9WJy1Jo+BPErwQmGUtywMCuKOwrvNHsIqBq/UvPBtQM3T+valtYjqzMXdVaOztKEgGlJpSF9VjnjubzHqegto9Mo1G1m2jy2u/LZmKtErGvTtK0D3t6FDjY8F9GeTUCVr8uEk7r4Z6oKK7gAkmveh3usus838J0vFjTjx7vUxnpHRsYxiOaMYxgAxjGAFG6r0jqR1zzQGEitkTS06RIQLIUEMJCQbIB3Agdhlk6P0EQkySO007gB5noEgfhVRwkd87R+pJ5yVxgJLAxjGAxjGMAGMYwA0Nd0wu3mRsEfbtNrvVhdi1BU2CTRBH1HveR/SvDREo1GqZXnApQgKpGKIpQeSfUfU39Bk/jAabXQxjGAhjGMAGMYwA//Z" id="380" name="Google Shape;380;p48"/>
          <p:cNvSpPr txBox="1"/>
          <p:nvPr/>
        </p:nvSpPr>
        <p:spPr>
          <a:xfrm>
            <a:off x="8856662" y="-496887"/>
            <a:ext cx="148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ילדים.jpg" id="381" name="Google Shape;381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00562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לדים.jpg" id="382" name="Google Shape;382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50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48"/>
          <p:cNvPicPr preferRelativeResize="0"/>
          <p:nvPr/>
        </p:nvPicPr>
        <p:blipFill rotWithShape="1">
          <a:blip r:embed="rId5">
            <a:alphaModFix/>
          </a:blip>
          <a:srcRect b="56185" l="38986" r="44011" t="0"/>
          <a:stretch/>
        </p:blipFill>
        <p:spPr>
          <a:xfrm>
            <a:off x="7029450" y="3141662"/>
            <a:ext cx="1646237" cy="27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48"/>
          <p:cNvSpPr txBox="1"/>
          <p:nvPr/>
        </p:nvSpPr>
        <p:spPr>
          <a:xfrm>
            <a:off x="4600575" y="-273050"/>
            <a:ext cx="750887" cy="264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600"/>
              <a:buFont typeface="Arial"/>
              <a:buNone/>
            </a:pPr>
            <a:r>
              <a:rPr b="0" i="0" lang="en-US" sz="16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</a:t>
            </a:r>
            <a:endParaRPr/>
          </a:p>
        </p:txBody>
      </p:sp>
      <p:sp>
        <p:nvSpPr>
          <p:cNvPr id="385" name="Google Shape;385;p48"/>
          <p:cNvSpPr txBox="1"/>
          <p:nvPr/>
        </p:nvSpPr>
        <p:spPr>
          <a:xfrm>
            <a:off x="0" y="2128837"/>
            <a:ext cx="9144000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b="0" i="0" lang="en-US" sz="6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אני לא משתחווה לפסל. מי אני </a:t>
            </a:r>
            <a:r>
              <a:rPr b="0" i="0" lang="en-US" sz="7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 </a:t>
            </a:r>
            <a:endParaRPr/>
          </a:p>
        </p:txBody>
      </p:sp>
      <p:sp>
        <p:nvSpPr>
          <p:cNvPr id="386" name="Google Shape;386;p48"/>
          <p:cNvSpPr txBox="1"/>
          <p:nvPr/>
        </p:nvSpPr>
        <p:spPr>
          <a:xfrm>
            <a:off x="328612" y="4532312"/>
            <a:ext cx="2541587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7200"/>
              <a:buFont typeface="Arial"/>
              <a:buNone/>
            </a:pPr>
            <a:r>
              <a:rPr b="1" i="0" lang="en-US" sz="72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יהודי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t3.gstatic.com/images?q=tbn:ANd9GcTXCGt-KVByZPhAHmG0rXaw6kvgxb9Bv7rahqz26lA3YCO2gxGNrw" id="391" name="Google Shape;39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188912"/>
            <a:ext cx="2163762" cy="2087562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g;base64,/9j/4AAQSkZJRgABAQAAAQABAAD/2wCEAAkGBhMSERQUEBMTFBUUFxgZFxYVFRoSIBgaFxgaGR8ZHhwXJyYqIBkvGxgaIjsgIyspLC0sGx41ODA2OCYrODUBCQoKDgwOGg8PGjQlHyQ1LDAtKi0sKSw1KiwsLCksLSwsLDYsLCksLCwsLCwsLCwsKSwsLCwsLCwsLC4vNC8tL//AABEIAGwAnAMBIgACEQEDEQH/xAAbAAEAAgMBAQAAAAAAAAAAAAAABQYDBAcCAf/EADcQAAICAQMCBQIDBgUFAAAAAAECAxEABBIhBTEGEyJBUTJhQnGBBxQzUpGhI4Kx4fBik8HR8f/EABkBAAIDAQAAAAAAAAAAAAAAAAABAgMEBf/EACgRAAMAAQQBAgUFAAAAAAAAAAABAhEDEiExBEFRImGR4fATFDKhwf/aAAwDAQACEQMRAD8A7jjGMAGMYwAZFnq5bVCCIWEUtMxDem62IDVbje7vwo7cjPL9VaPSiWQB5CoIRONzyfRGO/uQu79cqvUWYRtBHIC0jl9S62+92pWUAUfKUgRhR6nIRL/iERdJFkTnss8fiiN9SdNAryuhHmsopIgQeS54JsVtFm7+DUzkL4U6UYIArIEJNleCfi3ZeC5AF16RwBwBk1jRGsJ4QxjGMiMYxgAxjGADGMYAMYxgAxjGADGMYAMYyn9W8ZytJLB0+JZHjoGWRgsatzY+WYChQ9zzQHKdKVlkpl10VnVdbaIoj2P3aMK3AU3AvlCibHLvMVv3KHspy4+DuihIVkkQB2ogVWwAUoF+wBNXzRN8s18V0+oafzJtdJNvllEgERXaWhsElQj3VkcWADz9V5Zo/FPVLD6WRpVAHpkUOH7cA2ab89p+2UrCrLLcU54O04yo+DPHQ1ZMcwCTKSCoVoyCKtWR7KOL7WQfY9wLdlyeeigYxjGAxjGADGMxzzhFZmNKoJJ+AOcAMmM5t1zquulLOs50oU7Y4Igju24imkJ3e3NKO15h1S61QCNfqgKN2Iu4/wAnHvkN6NEeNddHT8ZyrT9Y10ZUrrHlO4cSxoVK/B2V/YjuKy8+HfEBmULMoWWudtlT9xu5HFcHtfc49yHqeLemssnMYxkjMMYzFqdUsa7pGCrYBJ4As1yfbnACs/tE67LBpwmmIE028Br/AIaIhZ5APcjhRyPU65zTw1pnULAhJLMC7FieWUNXHYBGU17mxxWXH9o2pHmyK5AC6QbT22+ZqFDEf9pB/wDcq7dUWQSRRqFTczyS1tL7mZUhjP4dyott7LmfUbfBu8ZYTpdld8VdJki1RMpZY38myjeZxIbBk3EccVtHHo4oG8snUOpTQTRTNs2yoHi1MJKLICAxjcWdp29uSAeQa3VBN0NH0zEsf8TURbzwFESBFFA8Vcy/YAAZYoPDSAABHZCy2qOymKRftyAwJ7kU4qyPxRfomTjfH8TEmu3avTaoPsMZRtS6kL5kN0sm08WFZQ1ckEj8PHZ59SqLudlVeBbEKLJocn78ZwLxb0WTTrvjLCJlbbuUR7L+pSoJsAtuBUV6jxWXrTap+pxvFIEjmjiULBI/mA3tWV3ZdxDbTsA+pd5J5biyOFgz66TvKLpqPEmnjnWB32yMQBatRZgWCb6279o3bbuue2bGl6pHKxWMlwvd1FrYNFdw4LfYdsitH0/R6kEOdPq5InLSGlepHWvptqG3gA3wo7kXk9GgUAKAABQA4AA9h9suMx6xjImbxLErMCJaQ0z+WxUV35+B84DSb6JbKz4xj84wwb2UeqV9jFSwjKqq8exdwf8AL9sk+ua90jUwlNzngsN4oKWJAtbND5yjxdaldnlkk8xVAXbtUUL9yvKj1BjweAOOMi2X6OjV5r0Rup02NU2KoUDtXtzd2f0Pv7fpim1Xl/UGoGja7RXHv8c/nQ/pl0HV0kWRiUXyyNxWRXQbhuBDivY++08/lntlWaMhWVlcEWPVYPuK96/uB+eVtJm6b9zAOnqQWpjR7XXvY/Tm/b3++Y31NEFASVNjjaRz/sP+HNnWaxYla2XcR9BPN1xx3r8v7ZXV1xvkEWeefz/5/X7ZGYbNGmnfLL54O8QHUCZHYl4XUGwAdroGU8cHncL99uWPKD+zuJv3nVuRYYIAwsfSWWjz6jxd+3P82X7L0cbWlTbSGRuq64kJrUXFZpWILKeePUBwe3DVyeLzY6lrfKjL1uNqAL28uwQWeaFsLNE1fB7Zo6zpOokHGraM2DUcaheD2o21EcfX/wCsZWVTxZqdDX+FBGzx2PMRFpV4Y/Ry1d9q0eKsAk5Tem9PIEmnc73Ylnsj+I0Y2rfYbV5JH0hmB5230frnShDCJJGUncgLPucWSDuazbqG5EY2gttsE1lU6J0mRBqFkRxK7ecXdhvZJWkUMdgAUhkJIF1u+byhp9s3eMlTU54JfRaPS+X+67ld44yr0brdRJJHCsSoIvkbQR2z0mpaaNY45SknBMixbg6jgsm4BeeKPPBPxeQ2m0rQny00xaOqcqOWJHIpj6rF3ZJ7C++bWp8TvKfI0UMu9h6nkjaFYb43NuAtufpHv+mGDdemtPjJq61H1USx+b5pWTcjMFbc4sBDtq+eO3x7jPWjgCw6OZZI00kUBV41fzXlsLI6SbR8qCQDQG4twSMz9Tki0UaRRtUgULY9XlgivMYfPDEL3Yi+wOTf7PPCcEOnkkRWK6knZvu/IICoOQK3Koc/JYfAq2Fxn6HP83Ui6Sjj3K7reutofL1XkCOeeUmRFsb4V2itpPpG5iwc0AQb+o50ObxBGs6wUzMSASoBCsRuAPN3t54BoUTVjKJ07qUKysIBJNHIqWN51EipTKl37v6ahv0qrsaJIze6P0ZZXZ9E7wgIihVcRBVfa28JtJphzd+opVjbxKr3PozRoqYy2XvWR7o3UXZVh6WKHkEcMPpP39s5Xo4d+pid1V2O8iSESyK1J3LS21DcAD9P9c6rpkYIodt7BQGbbt3EDlqHazzXtnwaNA5kCLvI2l9o3EDmi3evtiayEXsOU6nxpPHqIoolWTTo21Qw9Q8oEOFPF8Wo3X2rjLCmpRSZYvVBKAQyLdMvBDKOQaq+LBBv2yRm8AQqtac7PYBvWK47X25sk8kn8sqfUpZ9BveOO62mSO7BsgbqH4u/qBB59+2WLTVTw+SK1sXyuGSc0xIJSAogJJJAQkn3CKCT25J/vmr0vdExZUZUdrKkbQTXJA7D2P3I/PN5uvoHRB5bmRiAYpkkUUCSSTVCgPb3yYn6ZMaLxKVF2Ffc32oUBXb3v7d8paOjPkwp2tFe8SaSVjabGA7KDsbgE8Wefft/TI7p3SHkdAZdvNUVIJs1tokV+f2yW1PQdRIrJCCswZdxbzEjIb8X+Lu5Hf0WR/bJ/ongyOJo5Z/8WeO9rWQqXx6V9uO5Nn74kmR/c7I2y+Te8L9IOm0yRubfu54+o81x3A7fpktjGWHPby8nmSMMKYAjg0RfY2O/3AOesZHeIepNp9NJKi7mRbAN1yQLNfhF2fsDgI1/EnWtLCmzU7XL0FhoSM5J4pPzHc8X75D9FbS6wVCs+lng3LT15iqW5vfvDx7h9wGHscqvQacSTyCWfUvqII1mP0BDInqWRbUHgqdvI4WhZuR6r4bWWdpdRqjp4oNTKCFLRsfNKOQHQg0y0CPgZPZ8W3JFW1O4kvE0uugUCAQalzbFBBJGVjXjdayNbbnUBaF+o/hyHbqM76J5G1kELxgGZYEowrZv1OzWey+kD7c5k6N4c1ELas15mkdVGnj8zc2wOZAImNEON7sL/FQ7C8pHU9HI8qaKJZ/LdkM0i6eXe0YJb1IRw4IAIHF7TdYKJSafff2YPUt4w+Cw9H6FOkDLLpxLFId6I8q+chddrSbiAsjlSSA59JFXxzaeseO9pWPSxTKUpmBh2WoKgRrvpaILeoHgIfkEV/o+mT96RNHqZ4oi6r5TqW42n2k3KPULsV37Zlk1510YgkVE3NDvdoyV2SklGClgdxPlKRuO0yDk8HIWql4Zfo1paiyvT+y3dLkj1mpaZGYrGIwUaMcOu8qfMUkEASE7B2JBvmslul9FSAsVZiCAqhqOxAWIRaH0gs3ezVD2Ga3hfQTQxGOeqVgIwH8zam1fTuIU7d26rFgUMmcCtjMGu1yQxtJIaRBZNX/pmfIzxNozLpJkF2UNULsj1VX6VkpxlZ6Eytj9rWlv+FqK4sgI1A+9KxJ/S81OqdRi1MrSRMkitsVaNEcRmufpYliKYcc/euc7D7Hg/B7f79/9++b/AIe1MkZkPlCaMFfNX6DZ5VwR2JA2mxXHcZ1K8adN7pM9U2i4GCNbG0Db5xKP6dvAVSDXJquD/LmXSdYfTlghIHFox7Utiu6jlroAE++Qx6rp3BAmaMHfSTRswUso7ON3NrV2a44z70frem02sDBtPIsgCyGNNwUFWty5HFc3/MD9srpLHPPyIpVks/hvx1LKKnhO7yo3tSgvzGejRbttC8UOd3sRkxJ4iG9CEm27XLbQG5FAKVF3xbWCOAO9mtnp/Q9OiAxKpVkRQRRtU3FTY7n1n1e95pano8i35RFkUu4bqO33oUPcf0P5c59m6FLXJLaHqIl7JIvFguhWwfjNvNfRacIoA4FCloLX6DtxXHbjNjEQfyGMYwEYdVpVkQo4tT3FkdjfcdjYuxlO6j0jTwySLq9408jpMkhdiPMEflsjuSSCQqkdrsgc8Zd88yxBlKsAVYEEEWCDwQQe4xptPKE0msMok8kE7DVSF4dNpAnpIHs3Fbfp9gR+WeY+qRlJepxO8qglUjYFDZIWiefSL9s3fEnR30+mZYZFfTkbW004aQbSQNsTIQ912S2vgCveH614bni0q6bTzpGZTcelgib1twWLSSszCMdy3prj3rLv1l+exStD6/6TfQIIJv3eSCARBw8silS3IBjA3H5LsR8hW+Mlo/COmURqqECJiy+tvxMr0eeV3Iho/wAi/GZOg9CTTrYB3uqB/W0gGwGkTfyEBZiB/wBR+clcpp5bZdKwkhjGMQxjGMAOGeI9IINVNGAAiM1AcABvUBZ54DV3/wDGZPCgK6pZJEkECo/mupIpKq2C8+XdG+/uBl68WdBSadfKijWRSkjSENdsWRSAvFjaxth7L35zF1yOOCHyoUVZJjQABt+QOfc2SAeexObL8vdGxoUaLq1gzS+CNFJE50sasQzhqYkllYgqC/0sCOD29jwc5pr9EYpJI2LAoTe9dho/Y9uP9OCc7b4e6SNNp0j7kC2Pyx5J/rlP/an4flnbTvp4XlanRygF7SUYA2Rxw/f5Pzi8fyHDxXQ9WJy1Jo+BPErwQmGUtywMCuKOwrvNHsIqBq/UvPBtQM3T+valtYjqzMXdVaOztKEgGlJpSF9VjnjubzHqegto9Mo1G1m2jy2u/LZmKtErGvTtK0D3t6FDjY8F9GeTUCVr8uEk7r4Z6oKK7gAkmveh3usus838J0vFjTjx7vUxnpHRsYxiOaMYxgAxjGAFG6r0jqR1zzQGEitkTS06RIQLIUEMJCQbIB3Agdhlk6P0EQkySO007gB5noEgfhVRwkd87R+pJ5yVxgJLAxjGAxjGMAGMYwA0Nd0wu3mRsEfbtNrvVhdi1BU2CTRBH1HveR/SvDREo1GqZXnApQgKpGKIpQeSfUfU39Bk/jAabXQxjGAhjGMAGMYwA//Z" id="392" name="Google Shape;392;p49"/>
          <p:cNvSpPr txBox="1"/>
          <p:nvPr/>
        </p:nvSpPr>
        <p:spPr>
          <a:xfrm>
            <a:off x="8856662" y="-496887"/>
            <a:ext cx="148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ילדים.jpg" id="393" name="Google Shape;393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00562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לדים.jpg" id="394" name="Google Shape;394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50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49"/>
          <p:cNvPicPr preferRelativeResize="0"/>
          <p:nvPr/>
        </p:nvPicPr>
        <p:blipFill rotWithShape="1">
          <a:blip r:embed="rId5">
            <a:alphaModFix/>
          </a:blip>
          <a:srcRect b="56185" l="38986" r="44011" t="0"/>
          <a:stretch/>
        </p:blipFill>
        <p:spPr>
          <a:xfrm>
            <a:off x="7029450" y="3141662"/>
            <a:ext cx="1646237" cy="27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49"/>
          <p:cNvSpPr txBox="1"/>
          <p:nvPr/>
        </p:nvSpPr>
        <p:spPr>
          <a:xfrm>
            <a:off x="4246562" y="-273050"/>
            <a:ext cx="1104900" cy="264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600"/>
              <a:buFont typeface="Arial"/>
              <a:buNone/>
            </a:pPr>
            <a:r>
              <a:rPr b="0" i="0" lang="en-US" sz="16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</a:t>
            </a:r>
            <a:endParaRPr/>
          </a:p>
        </p:txBody>
      </p:sp>
      <p:sp>
        <p:nvSpPr>
          <p:cNvPr id="397" name="Google Shape;397;p49"/>
          <p:cNvSpPr txBox="1"/>
          <p:nvPr/>
        </p:nvSpPr>
        <p:spPr>
          <a:xfrm>
            <a:off x="277812" y="2128837"/>
            <a:ext cx="8531225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b="0" i="0" lang="en-US" sz="7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תאריך החג ב _____</a:t>
            </a:r>
            <a:endParaRPr/>
          </a:p>
        </p:txBody>
      </p:sp>
      <p:sp>
        <p:nvSpPr>
          <p:cNvPr id="398" name="Google Shape;398;p49"/>
          <p:cNvSpPr txBox="1"/>
          <p:nvPr/>
        </p:nvSpPr>
        <p:spPr>
          <a:xfrm>
            <a:off x="328612" y="4532312"/>
            <a:ext cx="4262437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7200"/>
              <a:buFont typeface="Arial"/>
              <a:buNone/>
            </a:pPr>
            <a:r>
              <a:rPr b="1" i="0" lang="en-US" sz="72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כ"ה כסלו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t3.gstatic.com/images?q=tbn:ANd9GcTXCGt-KVByZPhAHmG0rXaw6kvgxb9Bv7rahqz26lA3YCO2gxGNrw" id="403" name="Google Shape;403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188912"/>
            <a:ext cx="2163762" cy="2087562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g;base64,/9j/4AAQSkZJRgABAQAAAQABAAD/2wCEAAkGBhMSERQUEBMTFBUUFxgZFxYVFRoSIBgaFxgaGR8ZHhwXJyYqIBkvGxgaIjsgIyspLC0sGx41ODA2OCYrODUBCQoKDgwOGg8PGjQlHyQ1LDAtKi0sKSw1KiwsLCksLSwsLDYsLCksLCwsLCwsLCwsKSwsLCwsLCwsLC4vNC8tL//AABEIAGwAnAMBIgACEQEDEQH/xAAbAAEAAgMBAQAAAAAAAAAAAAAABQYDBAcCAf/EADcQAAICAQMCBQIDBgUFAAAAAAECAxEABBIhBTEGEyJBUTJhQnGBBxQzUpGhI4Kx4fBik8HR8f/EABkBAAIDAQAAAAAAAAAAAAAAAAABAgMEBf/EACgRAAMAAQQBAgUFAAAAAAAAAAABAhEDEiExBEFRImGR4fATFDKhwf/aAAwDAQACEQMRAD8A7jjGMAGMYwAZFnq5bVCCIWEUtMxDem62IDVbje7vwo7cjPL9VaPSiWQB5CoIRONzyfRGO/uQu79cqvUWYRtBHIC0jl9S62+92pWUAUfKUgRhR6nIRL/iERdJFkTnss8fiiN9SdNAryuhHmsopIgQeS54JsVtFm7+DUzkL4U6UYIArIEJNleCfi3ZeC5AF16RwBwBk1jRGsJ4QxjGMiMYxgAxjGADGMYAMYxgAxjGADGMYAMYyn9W8ZytJLB0+JZHjoGWRgsatzY+WYChQ9zzQHKdKVlkpl10VnVdbaIoj2P3aMK3AU3AvlCibHLvMVv3KHspy4+DuihIVkkQB2ogVWwAUoF+wBNXzRN8s18V0+oafzJtdJNvllEgERXaWhsElQj3VkcWADz9V5Zo/FPVLD6WRpVAHpkUOH7cA2ab89p+2UrCrLLcU54O04yo+DPHQ1ZMcwCTKSCoVoyCKtWR7KOL7WQfY9wLdlyeeigYxjGAxjGADGMxzzhFZmNKoJJ+AOcAMmM5t1zquulLOs50oU7Y4Igju24imkJ3e3NKO15h1S61QCNfqgKN2Iu4/wAnHvkN6NEeNddHT8ZyrT9Y10ZUrrHlO4cSxoVK/B2V/YjuKy8+HfEBmULMoWWudtlT9xu5HFcHtfc49yHqeLemssnMYxkjMMYzFqdUsa7pGCrYBJ4As1yfbnACs/tE67LBpwmmIE028Br/AIaIhZ5APcjhRyPU65zTw1pnULAhJLMC7FieWUNXHYBGU17mxxWXH9o2pHmyK5AC6QbT22+ZqFDEf9pB/wDcq7dUWQSRRqFTczyS1tL7mZUhjP4dyott7LmfUbfBu8ZYTpdld8VdJki1RMpZY38myjeZxIbBk3EccVtHHo4oG8snUOpTQTRTNs2yoHi1MJKLICAxjcWdp29uSAeQa3VBN0NH0zEsf8TURbzwFESBFFA8Vcy/YAAZYoPDSAABHZCy2qOymKRftyAwJ7kU4qyPxRfomTjfH8TEmu3avTaoPsMZRtS6kL5kN0sm08WFZQ1ckEj8PHZ59SqLudlVeBbEKLJocn78ZwLxb0WTTrvjLCJlbbuUR7L+pSoJsAtuBUV6jxWXrTap+pxvFIEjmjiULBI/mA3tWV3ZdxDbTsA+pd5J5biyOFgz66TvKLpqPEmnjnWB32yMQBatRZgWCb6279o3bbuue2bGl6pHKxWMlwvd1FrYNFdw4LfYdsitH0/R6kEOdPq5InLSGlepHWvptqG3gA3wo7kXk9GgUAKAABQA4AA9h9suMx6xjImbxLErMCJaQ0z+WxUV35+B84DSb6JbKz4xj84wwb2UeqV9jFSwjKqq8exdwf8AL9sk+ua90jUwlNzngsN4oKWJAtbND5yjxdaldnlkk8xVAXbtUUL9yvKj1BjweAOOMi2X6OjV5r0Rup02NU2KoUDtXtzd2f0Pv7fpim1Xl/UGoGja7RXHv8c/nQ/pl0HV0kWRiUXyyNxWRXQbhuBDivY++08/lntlWaMhWVlcEWPVYPuK96/uB+eVtJm6b9zAOnqQWpjR7XXvY/Tm/b3++Y31NEFASVNjjaRz/sP+HNnWaxYla2XcR9BPN1xx3r8v7ZXV1xvkEWeefz/5/X7ZGYbNGmnfLL54O8QHUCZHYl4XUGwAdroGU8cHncL99uWPKD+zuJv3nVuRYYIAwsfSWWjz6jxd+3P82X7L0cbWlTbSGRuq64kJrUXFZpWILKeePUBwe3DVyeLzY6lrfKjL1uNqAL28uwQWeaFsLNE1fB7Zo6zpOokHGraM2DUcaheD2o21EcfX/wCsZWVTxZqdDX+FBGzx2PMRFpV4Y/Ry1d9q0eKsAk5Tem9PIEmnc73Ylnsj+I0Y2rfYbV5JH0hmB5230frnShDCJJGUncgLPucWSDuazbqG5EY2gttsE1lU6J0mRBqFkRxK7ecXdhvZJWkUMdgAUhkJIF1u+byhp9s3eMlTU54JfRaPS+X+67ld44yr0brdRJJHCsSoIvkbQR2z0mpaaNY45SknBMixbg6jgsm4BeeKPPBPxeQ2m0rQny00xaOqcqOWJHIpj6rF3ZJ7C++bWp8TvKfI0UMu9h6nkjaFYb43NuAtufpHv+mGDdemtPjJq61H1USx+b5pWTcjMFbc4sBDtq+eO3x7jPWjgCw6OZZI00kUBV41fzXlsLI6SbR8qCQDQG4twSMz9Tki0UaRRtUgULY9XlgivMYfPDEL3Yi+wOTf7PPCcEOnkkRWK6knZvu/IICoOQK3Koc/JYfAq2Fxn6HP83Ui6Sjj3K7reutofL1XkCOeeUmRFsb4V2itpPpG5iwc0AQb+o50ObxBGs6wUzMSASoBCsRuAPN3t54BoUTVjKJ07qUKysIBJNHIqWN51EipTKl37v6ahv0qrsaJIze6P0ZZXZ9E7wgIihVcRBVfa28JtJphzd+opVjbxKr3PozRoqYy2XvWR7o3UXZVh6WKHkEcMPpP39s5Xo4d+pid1V2O8iSESyK1J3LS21DcAD9P9c6rpkYIodt7BQGbbt3EDlqHazzXtnwaNA5kCLvI2l9o3EDmi3evtiayEXsOU6nxpPHqIoolWTTo21Qw9Q8oEOFPF8Wo3X2rjLCmpRSZYvVBKAQyLdMvBDKOQaq+LBBv2yRm8AQqtac7PYBvWK47X25sk8kn8sqfUpZ9BveOO62mSO7BsgbqH4u/qBB59+2WLTVTw+SK1sXyuGSc0xIJSAogJJJAQkn3CKCT25J/vmr0vdExZUZUdrKkbQTXJA7D2P3I/PN5uvoHRB5bmRiAYpkkUUCSSTVCgPb3yYn6ZMaLxKVF2Ffc32oUBXb3v7d8paOjPkwp2tFe8SaSVjabGA7KDsbgE8Wefft/TI7p3SHkdAZdvNUVIJs1tokV+f2yW1PQdRIrJCCswZdxbzEjIb8X+Lu5Hf0WR/bJ/ongyOJo5Z/8WeO9rWQqXx6V9uO5Nn74kmR/c7I2y+Te8L9IOm0yRubfu54+o81x3A7fpktjGWHPby8nmSMMKYAjg0RfY2O/3AOesZHeIepNp9NJKi7mRbAN1yQLNfhF2fsDgI1/EnWtLCmzU7XL0FhoSM5J4pPzHc8X75D9FbS6wVCs+lng3LT15iqW5vfvDx7h9wGHscqvQacSTyCWfUvqII1mP0BDInqWRbUHgqdvI4WhZuR6r4bWWdpdRqjp4oNTKCFLRsfNKOQHQg0y0CPgZPZ8W3JFW1O4kvE0uugUCAQalzbFBBJGVjXjdayNbbnUBaF+o/hyHbqM76J5G1kELxgGZYEowrZv1OzWey+kD7c5k6N4c1ELas15mkdVGnj8zc2wOZAImNEON7sL/FQ7C8pHU9HI8qaKJZ/LdkM0i6eXe0YJb1IRw4IAIHF7TdYKJSafff2YPUt4w+Cw9H6FOkDLLpxLFId6I8q+chddrSbiAsjlSSA59JFXxzaeseO9pWPSxTKUpmBh2WoKgRrvpaILeoHgIfkEV/o+mT96RNHqZ4oi6r5TqW42n2k3KPULsV37Zlk1510YgkVE3NDvdoyV2SklGClgdxPlKRuO0yDk8HIWql4Zfo1paiyvT+y3dLkj1mpaZGYrGIwUaMcOu8qfMUkEASE7B2JBvmslul9FSAsVZiCAqhqOxAWIRaH0gs3ezVD2Ga3hfQTQxGOeqVgIwH8zam1fTuIU7d26rFgUMmcCtjMGu1yQxtJIaRBZNX/pmfIzxNozLpJkF2UNULsj1VX6VkpxlZ6Eytj9rWlv+FqK4sgI1A+9KxJ/S81OqdRi1MrSRMkitsVaNEcRmufpYliKYcc/euc7D7Hg/B7f79/9++b/AIe1MkZkPlCaMFfNX6DZ5VwR2JA2mxXHcZ1K8adN7pM9U2i4GCNbG0Db5xKP6dvAVSDXJquD/LmXSdYfTlghIHFox7Utiu6jlroAE++Qx6rp3BAmaMHfSTRswUso7ON3NrV2a44z70frem02sDBtPIsgCyGNNwUFWty5HFc3/MD9srpLHPPyIpVks/hvx1LKKnhO7yo3tSgvzGejRbttC8UOd3sRkxJ4iG9CEm27XLbQG5FAKVF3xbWCOAO9mtnp/Q9OiAxKpVkRQRRtU3FTY7n1n1e95pano8i35RFkUu4bqO33oUPcf0P5c59m6FLXJLaHqIl7JIvFguhWwfjNvNfRacIoA4FCloLX6DtxXHbjNjEQfyGMYwEYdVpVkQo4tT3FkdjfcdjYuxlO6j0jTwySLq9408jpMkhdiPMEflsjuSSCQqkdrsgc8Zd88yxBlKsAVYEEEWCDwQQe4xptPKE0msMok8kE7DVSF4dNpAnpIHs3Fbfp9gR+WeY+qRlJepxO8qglUjYFDZIWiefSL9s3fEnR30+mZYZFfTkbW004aQbSQNsTIQ912S2vgCveH614bni0q6bTzpGZTcelgib1twWLSSszCMdy3prj3rLv1l+exStD6/6TfQIIJv3eSCARBw8silS3IBjA3H5LsR8hW+Mlo/COmURqqECJiy+tvxMr0eeV3Iho/wAi/GZOg9CTTrYB3uqB/W0gGwGkTfyEBZiB/wBR+clcpp5bZdKwkhjGMQxjGMAOGeI9IINVNGAAiM1AcABvUBZ54DV3/wDGZPCgK6pZJEkECo/mupIpKq2C8+XdG+/uBl68WdBSadfKijWRSkjSENdsWRSAvFjaxth7L35zF1yOOCHyoUVZJjQABt+QOfc2SAeexObL8vdGxoUaLq1gzS+CNFJE50sasQzhqYkllYgqC/0sCOD29jwc5pr9EYpJI2LAoTe9dho/Y9uP9OCc7b4e6SNNp0j7kC2Pyx5J/rlP/an4flnbTvp4XlanRygF7SUYA2Rxw/f5Pzi8fyHDxXQ9WJy1Jo+BPErwQmGUtywMCuKOwrvNHsIqBq/UvPBtQM3T+valtYjqzMXdVaOztKEgGlJpSF9VjnjubzHqegto9Mo1G1m2jy2u/LZmKtErGvTtK0D3t6FDjY8F9GeTUCVr8uEk7r4Z6oKK7gAkmveh3usus838J0vFjTjx7vUxnpHRsYxiOaMYxgAxjGAFG6r0jqR1zzQGEitkTS06RIQLIUEMJCQbIB3Agdhlk6P0EQkySO007gB5noEgfhVRwkd87R+pJ5yVxgJLAxjGAxjGMAGMYwA0Nd0wu3mRsEfbtNrvVhdi1BU2CTRBH1HveR/SvDREo1GqZXnApQgKpGKIpQeSfUfU39Bk/jAabXQxjGAhjGMAGMYwA//Z" id="404" name="Google Shape;404;p50"/>
          <p:cNvSpPr txBox="1"/>
          <p:nvPr/>
        </p:nvSpPr>
        <p:spPr>
          <a:xfrm>
            <a:off x="8856662" y="-496887"/>
            <a:ext cx="148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ילדים.jpg" id="405" name="Google Shape;405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00562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לדים.jpg" id="406" name="Google Shape;406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50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50"/>
          <p:cNvPicPr preferRelativeResize="0"/>
          <p:nvPr/>
        </p:nvPicPr>
        <p:blipFill rotWithShape="1">
          <a:blip r:embed="rId5">
            <a:alphaModFix/>
          </a:blip>
          <a:srcRect b="56185" l="38986" r="44011" t="0"/>
          <a:stretch/>
        </p:blipFill>
        <p:spPr>
          <a:xfrm>
            <a:off x="7029450" y="3141662"/>
            <a:ext cx="1646237" cy="27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50"/>
          <p:cNvSpPr txBox="1"/>
          <p:nvPr/>
        </p:nvSpPr>
        <p:spPr>
          <a:xfrm>
            <a:off x="4249737" y="-273050"/>
            <a:ext cx="1101725" cy="264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600"/>
              <a:buFont typeface="Arial"/>
              <a:buNone/>
            </a:pPr>
            <a:r>
              <a:rPr b="0" i="0" lang="en-US" sz="16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</a:t>
            </a:r>
            <a:endParaRPr/>
          </a:p>
        </p:txBody>
      </p:sp>
      <p:sp>
        <p:nvSpPr>
          <p:cNvPr id="409" name="Google Shape;409;p50"/>
          <p:cNvSpPr txBox="1"/>
          <p:nvPr/>
        </p:nvSpPr>
        <p:spPr>
          <a:xfrm>
            <a:off x="277812" y="2128837"/>
            <a:ext cx="8531225" cy="2308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b="0" i="0" lang="en-US" sz="7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מאכל מטוגן מתפוחי אדמה?</a:t>
            </a:r>
            <a:r>
              <a:rPr b="0" i="0" lang="en-US" sz="7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410" name="Google Shape;410;p50"/>
          <p:cNvSpPr txBox="1"/>
          <p:nvPr/>
        </p:nvSpPr>
        <p:spPr>
          <a:xfrm>
            <a:off x="328612" y="4532312"/>
            <a:ext cx="2541587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7200"/>
              <a:buFont typeface="Arial"/>
              <a:buNone/>
            </a:pPr>
            <a:r>
              <a:rPr b="1" i="0" lang="en-US" sz="72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לביבות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t3.gstatic.com/images?q=tbn:ANd9GcTXCGt-KVByZPhAHmG0rXaw6kvgxb9Bv7rahqz26lA3YCO2gxGNrw" id="415" name="Google Shape;415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188912"/>
            <a:ext cx="2163762" cy="2087562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g;base64,/9j/4AAQSkZJRgABAQAAAQABAAD/2wCEAAkGBhMSERQUEBMTFBUUFxgZFxYVFRoSIBgaFxgaGR8ZHhwXJyYqIBkvGxgaIjsgIyspLC0sGx41ODA2OCYrODUBCQoKDgwOGg8PGjQlHyQ1LDAtKi0sKSw1KiwsLCksLSwsLDYsLCksLCwsLCwsLCwsKSwsLCwsLCwsLC4vNC8tL//AABEIAGwAnAMBIgACEQEDEQH/xAAbAAEAAgMBAQAAAAAAAAAAAAAABQYDBAcCAf/EADcQAAICAQMCBQIDBgUFAAAAAAECAxEABBIhBTEGEyJBUTJhQnGBBxQzUpGhI4Kx4fBik8HR8f/EABkBAAIDAQAAAAAAAAAAAAAAAAABAgMEBf/EACgRAAMAAQQBAgUFAAAAAAAAAAABAhEDEiExBEFRImGR4fATFDKhwf/aAAwDAQACEQMRAD8A7jjGMAGMYwAZFnq5bVCCIWEUtMxDem62IDVbje7vwo7cjPL9VaPSiWQB5CoIRONzyfRGO/uQu79cqvUWYRtBHIC0jl9S62+92pWUAUfKUgRhR6nIRL/iERdJFkTnss8fiiN9SdNAryuhHmsopIgQeS54JsVtFm7+DUzkL4U6UYIArIEJNleCfi3ZeC5AF16RwBwBk1jRGsJ4QxjGMiMYxgAxjGADGMYAMYxgAxjGADGMYAMYyn9W8ZytJLB0+JZHjoGWRgsatzY+WYChQ9zzQHKdKVlkpl10VnVdbaIoj2P3aMK3AU3AvlCibHLvMVv3KHspy4+DuihIVkkQB2ogVWwAUoF+wBNXzRN8s18V0+oafzJtdJNvllEgERXaWhsElQj3VkcWADz9V5Zo/FPVLD6WRpVAHpkUOH7cA2ab89p+2UrCrLLcU54O04yo+DPHQ1ZMcwCTKSCoVoyCKtWR7KOL7WQfY9wLdlyeeigYxjGAxjGADGMxzzhFZmNKoJJ+AOcAMmM5t1zquulLOs50oU7Y4Igju24imkJ3e3NKO15h1S61QCNfqgKN2Iu4/wAnHvkN6NEeNddHT8ZyrT9Y10ZUrrHlO4cSxoVK/B2V/YjuKy8+HfEBmULMoWWudtlT9xu5HFcHtfc49yHqeLemssnMYxkjMMYzFqdUsa7pGCrYBJ4As1yfbnACs/tE67LBpwmmIE028Br/AIaIhZ5APcjhRyPU65zTw1pnULAhJLMC7FieWUNXHYBGU17mxxWXH9o2pHmyK5AC6QbT22+ZqFDEf9pB/wDcq7dUWQSRRqFTczyS1tL7mZUhjP4dyott7LmfUbfBu8ZYTpdld8VdJki1RMpZY38myjeZxIbBk3EccVtHHo4oG8snUOpTQTRTNs2yoHi1MJKLICAxjcWdp29uSAeQa3VBN0NH0zEsf8TURbzwFESBFFA8Vcy/YAAZYoPDSAABHZCy2qOymKRftyAwJ7kU4qyPxRfomTjfH8TEmu3avTaoPsMZRtS6kL5kN0sm08WFZQ1ckEj8PHZ59SqLudlVeBbEKLJocn78ZwLxb0WTTrvjLCJlbbuUR7L+pSoJsAtuBUV6jxWXrTap+pxvFIEjmjiULBI/mA3tWV3ZdxDbTsA+pd5J5biyOFgz66TvKLpqPEmnjnWB32yMQBatRZgWCb6279o3bbuue2bGl6pHKxWMlwvd1FrYNFdw4LfYdsitH0/R6kEOdPq5InLSGlepHWvptqG3gA3wo7kXk9GgUAKAABQA4AA9h9suMx6xjImbxLErMCJaQ0z+WxUV35+B84DSb6JbKz4xj84wwb2UeqV9jFSwjKqq8exdwf8AL9sk+ua90jUwlNzngsN4oKWJAtbND5yjxdaldnlkk8xVAXbtUUL9yvKj1BjweAOOMi2X6OjV5r0Rup02NU2KoUDtXtzd2f0Pv7fpim1Xl/UGoGja7RXHv8c/nQ/pl0HV0kWRiUXyyNxWRXQbhuBDivY++08/lntlWaMhWVlcEWPVYPuK96/uB+eVtJm6b9zAOnqQWpjR7XXvY/Tm/b3++Y31NEFASVNjjaRz/sP+HNnWaxYla2XcR9BPN1xx3r8v7ZXV1xvkEWeefz/5/X7ZGYbNGmnfLL54O8QHUCZHYl4XUGwAdroGU8cHncL99uWPKD+zuJv3nVuRYYIAwsfSWWjz6jxd+3P82X7L0cbWlTbSGRuq64kJrUXFZpWILKeePUBwe3DVyeLzY6lrfKjL1uNqAL28uwQWeaFsLNE1fB7Zo6zpOokHGraM2DUcaheD2o21EcfX/wCsZWVTxZqdDX+FBGzx2PMRFpV4Y/Ry1d9q0eKsAk5Tem9PIEmnc73Ylnsj+I0Y2rfYbV5JH0hmB5230frnShDCJJGUncgLPucWSDuazbqG5EY2gttsE1lU6J0mRBqFkRxK7ecXdhvZJWkUMdgAUhkJIF1u+byhp9s3eMlTU54JfRaPS+X+67ld44yr0brdRJJHCsSoIvkbQR2z0mpaaNY45SknBMixbg6jgsm4BeeKPPBPxeQ2m0rQny00xaOqcqOWJHIpj6rF3ZJ7C++bWp8TvKfI0UMu9h6nkjaFYb43NuAtufpHv+mGDdemtPjJq61H1USx+b5pWTcjMFbc4sBDtq+eO3x7jPWjgCw6OZZI00kUBV41fzXlsLI6SbR8qCQDQG4twSMz9Tki0UaRRtUgULY9XlgivMYfPDEL3Yi+wOTf7PPCcEOnkkRWK6knZvu/IICoOQK3Koc/JYfAq2Fxn6HP83Ui6Sjj3K7reutofL1XkCOeeUmRFsb4V2itpPpG5iwc0AQb+o50ObxBGs6wUzMSASoBCsRuAPN3t54BoUTVjKJ07qUKysIBJNHIqWN51EipTKl37v6ahv0qrsaJIze6P0ZZXZ9E7wgIihVcRBVfa28JtJphzd+opVjbxKr3PozRoqYy2XvWR7o3UXZVh6WKHkEcMPpP39s5Xo4d+pid1V2O8iSESyK1J3LS21DcAD9P9c6rpkYIodt7BQGbbt3EDlqHazzXtnwaNA5kCLvI2l9o3EDmi3evtiayEXsOU6nxpPHqIoolWTTo21Qw9Q8oEOFPF8Wo3X2rjLCmpRSZYvVBKAQyLdMvBDKOQaq+LBBv2yRm8AQqtac7PYBvWK47X25sk8kn8sqfUpZ9BveOO62mSO7BsgbqH4u/qBB59+2WLTVTw+SK1sXyuGSc0xIJSAogJJJAQkn3CKCT25J/vmr0vdExZUZUdrKkbQTXJA7D2P3I/PN5uvoHRB5bmRiAYpkkUUCSSTVCgPb3yYn6ZMaLxKVF2Ffc32oUBXb3v7d8paOjPkwp2tFe8SaSVjabGA7KDsbgE8Wefft/TI7p3SHkdAZdvNUVIJs1tokV+f2yW1PQdRIrJCCswZdxbzEjIb8X+Lu5Hf0WR/bJ/ongyOJo5Z/8WeO9rWQqXx6V9uO5Nn74kmR/c7I2y+Te8L9IOm0yRubfu54+o81x3A7fpktjGWHPby8nmSMMKYAjg0RfY2O/3AOesZHeIepNp9NJKi7mRbAN1yQLNfhF2fsDgI1/EnWtLCmzU7XL0FhoSM5J4pPzHc8X75D9FbS6wVCs+lng3LT15iqW5vfvDx7h9wGHscqvQacSTyCWfUvqII1mP0BDInqWRbUHgqdvI4WhZuR6r4bWWdpdRqjp4oNTKCFLRsfNKOQHQg0y0CPgZPZ8W3JFW1O4kvE0uugUCAQalzbFBBJGVjXjdayNbbnUBaF+o/hyHbqM76J5G1kELxgGZYEowrZv1OzWey+kD7c5k6N4c1ELas15mkdVGnj8zc2wOZAImNEON7sL/FQ7C8pHU9HI8qaKJZ/LdkM0i6eXe0YJb1IRw4IAIHF7TdYKJSafff2YPUt4w+Cw9H6FOkDLLpxLFId6I8q+chddrSbiAsjlSSA59JFXxzaeseO9pWPSxTKUpmBh2WoKgRrvpaILeoHgIfkEV/o+mT96RNHqZ4oi6r5TqW42n2k3KPULsV37Zlk1510YgkVE3NDvdoyV2SklGClgdxPlKRuO0yDk8HIWql4Zfo1paiyvT+y3dLkj1mpaZGYrGIwUaMcOu8qfMUkEASE7B2JBvmslul9FSAsVZiCAqhqOxAWIRaH0gs3ezVD2Ga3hfQTQxGOeqVgIwH8zam1fTuIU7d26rFgUMmcCtjMGu1yQxtJIaRBZNX/pmfIzxNozLpJkF2UNULsj1VX6VkpxlZ6Eytj9rWlv+FqK4sgI1A+9KxJ/S81OqdRi1MrSRMkitsVaNEcRmufpYliKYcc/euc7D7Hg/B7f79/9++b/AIe1MkZkPlCaMFfNX6DZ5VwR2JA2mxXHcZ1K8adN7pM9U2i4GCNbG0Db5xKP6dvAVSDXJquD/LmXSdYfTlghIHFox7Utiu6jlroAE++Qx6rp3BAmaMHfSTRswUso7ON3NrV2a44z70frem02sDBtPIsgCyGNNwUFWty5HFc3/MD9srpLHPPyIpVks/hvx1LKKnhO7yo3tSgvzGejRbttC8UOd3sRkxJ4iG9CEm27XLbQG5FAKVF3xbWCOAO9mtnp/Q9OiAxKpVkRQRRtU3FTY7n1n1e95pano8i35RFkUu4bqO33oUPcf0P5c59m6FLXJLaHqIl7JIvFguhWwfjNvNfRacIoA4FCloLX6DtxXHbjNjEQfyGMYwEYdVpVkQo4tT3FkdjfcdjYuxlO6j0jTwySLq9408jpMkhdiPMEflsjuSSCQqkdrsgc8Zd88yxBlKsAVYEEEWCDwQQe4xptPKE0msMok8kE7DVSF4dNpAnpIHs3Fbfp9gR+WeY+qRlJepxO8qglUjYFDZIWiefSL9s3fEnR30+mZYZFfTkbW004aQbSQNsTIQ912S2vgCveH614bni0q6bTzpGZTcelgib1twWLSSszCMdy3prj3rLv1l+exStD6/6TfQIIJv3eSCARBw8silS3IBjA3H5LsR8hW+Mlo/COmURqqECJiy+tvxMr0eeV3Iho/wAi/GZOg9CTTrYB3uqB/W0gGwGkTfyEBZiB/wBR+clcpp5bZdKwkhjGMQxjGMAOGeI9IINVNGAAiM1AcABvUBZ54DV3/wDGZPCgK6pZJEkECo/mupIpKq2C8+XdG+/uBl68WdBSadfKijWRSkjSENdsWRSAvFjaxth7L35zF1yOOCHyoUVZJjQABt+QOfc2SAeexObL8vdGxoUaLq1gzS+CNFJE50sasQzhqYkllYgqC/0sCOD29jwc5pr9EYpJI2LAoTe9dho/Y9uP9OCc7b4e6SNNp0j7kC2Pyx5J/rlP/an4flnbTvp4XlanRygF7SUYA2Rxw/f5Pzi8fyHDxXQ9WJy1Jo+BPErwQmGUtywMCuKOwrvNHsIqBq/UvPBtQM3T+valtYjqzMXdVaOztKEgGlJpSF9VjnjubzHqegto9Mo1G1m2jy2u/LZmKtErGvTtK0D3t6FDjY8F9GeTUCVr8uEk7r4Z6oKK7gAkmveh3usus838J0vFjTjx7vUxnpHRsYxiOaMYxgAxjGAFG6r0jqR1zzQGEitkTS06RIQLIUEMJCQbIB3Agdhlk6P0EQkySO007gB5noEgfhVRwkd87R+pJ5yVxgJLAxjGAxjGMAGMYwA0Nd0wu3mRsEfbtNrvVhdi1BU2CTRBH1HveR/SvDREo1GqZXnApQgKpGKIpQeSfUfU39Bk/jAabXQxjGAhjGMAGMYwA//Z" id="416" name="Google Shape;416;p51"/>
          <p:cNvSpPr txBox="1"/>
          <p:nvPr/>
        </p:nvSpPr>
        <p:spPr>
          <a:xfrm>
            <a:off x="8856662" y="-496887"/>
            <a:ext cx="148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ילדים.jpg" id="417" name="Google Shape;417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00562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לדים.jpg" id="418" name="Google Shape;418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50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51"/>
          <p:cNvPicPr preferRelativeResize="0"/>
          <p:nvPr/>
        </p:nvPicPr>
        <p:blipFill rotWithShape="1">
          <a:blip r:embed="rId5">
            <a:alphaModFix/>
          </a:blip>
          <a:srcRect b="56185" l="38986" r="44011" t="0"/>
          <a:stretch/>
        </p:blipFill>
        <p:spPr>
          <a:xfrm>
            <a:off x="7029450" y="3141662"/>
            <a:ext cx="1646237" cy="27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51"/>
          <p:cNvSpPr txBox="1"/>
          <p:nvPr/>
        </p:nvSpPr>
        <p:spPr>
          <a:xfrm>
            <a:off x="4249737" y="-273050"/>
            <a:ext cx="1101725" cy="264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600"/>
              <a:buFont typeface="Arial"/>
              <a:buNone/>
            </a:pPr>
            <a:r>
              <a:rPr b="0" i="0" lang="en-US" sz="16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</a:t>
            </a:r>
            <a:endParaRPr/>
          </a:p>
        </p:txBody>
      </p:sp>
      <p:sp>
        <p:nvSpPr>
          <p:cNvPr id="421" name="Google Shape;421;p51"/>
          <p:cNvSpPr txBox="1"/>
          <p:nvPr/>
        </p:nvSpPr>
        <p:spPr>
          <a:xfrm>
            <a:off x="277812" y="2128837"/>
            <a:ext cx="8531225" cy="2308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b="0" i="0" lang="en-US" sz="7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מאיזה שבט היו החשמונאים?</a:t>
            </a:r>
            <a:endParaRPr/>
          </a:p>
        </p:txBody>
      </p:sp>
      <p:sp>
        <p:nvSpPr>
          <p:cNvPr id="422" name="Google Shape;422;p51"/>
          <p:cNvSpPr txBox="1"/>
          <p:nvPr/>
        </p:nvSpPr>
        <p:spPr>
          <a:xfrm>
            <a:off x="328612" y="4532312"/>
            <a:ext cx="2541587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7200"/>
              <a:buFont typeface="Arial"/>
              <a:buNone/>
            </a:pPr>
            <a:r>
              <a:rPr b="1" i="0" lang="en-US" sz="72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לוי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t3.gstatic.com/images?q=tbn:ANd9GcTXCGt-KVByZPhAHmG0rXaw6kvgxb9Bv7rahqz26lA3YCO2gxGNrw" id="427" name="Google Shape;427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188912"/>
            <a:ext cx="2163762" cy="2087562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g;base64,/9j/4AAQSkZJRgABAQAAAQABAAD/2wCEAAkGBhMSERQUEBMTFBUUFxgZFxYVFRoSIBgaFxgaGR8ZHhwXJyYqIBkvGxgaIjsgIyspLC0sGx41ODA2OCYrODUBCQoKDgwOGg8PGjQlHyQ1LDAtKi0sKSw1KiwsLCksLSwsLDYsLCksLCwsLCwsLCwsKSwsLCwsLCwsLC4vNC8tL//AABEIAGwAnAMBIgACEQEDEQH/xAAbAAEAAgMBAQAAAAAAAAAAAAAABQYDBAcCAf/EADcQAAICAQMCBQIDBgUFAAAAAAECAxEABBIhBTEGEyJBUTJhQnGBBxQzUpGhI4Kx4fBik8HR8f/EABkBAAIDAQAAAAAAAAAAAAAAAAABAgMEBf/EACgRAAMAAQQBAgUFAAAAAAAAAAABAhEDEiExBEFRImGR4fATFDKhwf/aAAwDAQACEQMRAD8A7jjGMAGMYwAZFnq5bVCCIWEUtMxDem62IDVbje7vwo7cjPL9VaPSiWQB5CoIRONzyfRGO/uQu79cqvUWYRtBHIC0jl9S62+92pWUAUfKUgRhR6nIRL/iERdJFkTnss8fiiN9SdNAryuhHmsopIgQeS54JsVtFm7+DUzkL4U6UYIArIEJNleCfi3ZeC5AF16RwBwBk1jRGsJ4QxjGMiMYxgAxjGADGMYAMYxgAxjGADGMYAMYyn9W8ZytJLB0+JZHjoGWRgsatzY+WYChQ9zzQHKdKVlkpl10VnVdbaIoj2P3aMK3AU3AvlCibHLvMVv3KHspy4+DuihIVkkQB2ogVWwAUoF+wBNXzRN8s18V0+oafzJtdJNvllEgERXaWhsElQj3VkcWADz9V5Zo/FPVLD6WRpVAHpkUOH7cA2ab89p+2UrCrLLcU54O04yo+DPHQ1ZMcwCTKSCoVoyCKtWR7KOL7WQfY9wLdlyeeigYxjGAxjGADGMxzzhFZmNKoJJ+AOcAMmM5t1zquulLOs50oU7Y4Igju24imkJ3e3NKO15h1S61QCNfqgKN2Iu4/wAnHvkN6NEeNddHT8ZyrT9Y10ZUrrHlO4cSxoVK/B2V/YjuKy8+HfEBmULMoWWudtlT9xu5HFcHtfc49yHqeLemssnMYxkjMMYzFqdUsa7pGCrYBJ4As1yfbnACs/tE67LBpwmmIE028Br/AIaIhZ5APcjhRyPU65zTw1pnULAhJLMC7FieWUNXHYBGU17mxxWXH9o2pHmyK5AC6QbT22+ZqFDEf9pB/wDcq7dUWQSRRqFTczyS1tL7mZUhjP4dyott7LmfUbfBu8ZYTpdld8VdJki1RMpZY38myjeZxIbBk3EccVtHHo4oG8snUOpTQTRTNs2yoHi1MJKLICAxjcWdp29uSAeQa3VBN0NH0zEsf8TURbzwFESBFFA8Vcy/YAAZYoPDSAABHZCy2qOymKRftyAwJ7kU4qyPxRfomTjfH8TEmu3avTaoPsMZRtS6kL5kN0sm08WFZQ1ckEj8PHZ59SqLudlVeBbEKLJocn78ZwLxb0WTTrvjLCJlbbuUR7L+pSoJsAtuBUV6jxWXrTap+pxvFIEjmjiULBI/mA3tWV3ZdxDbTsA+pd5J5biyOFgz66TvKLpqPEmnjnWB32yMQBatRZgWCb6279o3bbuue2bGl6pHKxWMlwvd1FrYNFdw4LfYdsitH0/R6kEOdPq5InLSGlepHWvptqG3gA3wo7kXk9GgUAKAABQA4AA9h9suMx6xjImbxLErMCJaQ0z+WxUV35+B84DSb6JbKz4xj84wwb2UeqV9jFSwjKqq8exdwf8AL9sk+ua90jUwlNzngsN4oKWJAtbND5yjxdaldnlkk8xVAXbtUUL9yvKj1BjweAOOMi2X6OjV5r0Rup02NU2KoUDtXtzd2f0Pv7fpim1Xl/UGoGja7RXHv8c/nQ/pl0HV0kWRiUXyyNxWRXQbhuBDivY++08/lntlWaMhWVlcEWPVYPuK96/uB+eVtJm6b9zAOnqQWpjR7XXvY/Tm/b3++Y31NEFASVNjjaRz/sP+HNnWaxYla2XcR9BPN1xx3r8v7ZXV1xvkEWeefz/5/X7ZGYbNGmnfLL54O8QHUCZHYl4XUGwAdroGU8cHncL99uWPKD+zuJv3nVuRYYIAwsfSWWjz6jxd+3P82X7L0cbWlTbSGRuq64kJrUXFZpWILKeePUBwe3DVyeLzY6lrfKjL1uNqAL28uwQWeaFsLNE1fB7Zo6zpOokHGraM2DUcaheD2o21EcfX/wCsZWVTxZqdDX+FBGzx2PMRFpV4Y/Ry1d9q0eKsAk5Tem9PIEmnc73Ylnsj+I0Y2rfYbV5JH0hmB5230frnShDCJJGUncgLPucWSDuazbqG5EY2gttsE1lU6J0mRBqFkRxK7ecXdhvZJWkUMdgAUhkJIF1u+byhp9s3eMlTU54JfRaPS+X+67ld44yr0brdRJJHCsSoIvkbQR2z0mpaaNY45SknBMixbg6jgsm4BeeKPPBPxeQ2m0rQny00xaOqcqOWJHIpj6rF3ZJ7C++bWp8TvKfI0UMu9h6nkjaFYb43NuAtufpHv+mGDdemtPjJq61H1USx+b5pWTcjMFbc4sBDtq+eO3x7jPWjgCw6OZZI00kUBV41fzXlsLI6SbR8qCQDQG4twSMz9Tki0UaRRtUgULY9XlgivMYfPDEL3Yi+wOTf7PPCcEOnkkRWK6knZvu/IICoOQK3Koc/JYfAq2Fxn6HP83Ui6Sjj3K7reutofL1XkCOeeUmRFsb4V2itpPpG5iwc0AQb+o50ObxBGs6wUzMSASoBCsRuAPN3t54BoUTVjKJ07qUKysIBJNHIqWN51EipTKl37v6ahv0qrsaJIze6P0ZZXZ9E7wgIihVcRBVfa28JtJphzd+opVjbxKr3PozRoqYy2XvWR7o3UXZVh6WKHkEcMPpP39s5Xo4d+pid1V2O8iSESyK1J3LS21DcAD9P9c6rpkYIodt7BQGbbt3EDlqHazzXtnwaNA5kCLvI2l9o3EDmi3evtiayEXsOU6nxpPHqIoolWTTo21Qw9Q8oEOFPF8Wo3X2rjLCmpRSZYvVBKAQyLdMvBDKOQaq+LBBv2yRm8AQqtac7PYBvWK47X25sk8kn8sqfUpZ9BveOO62mSO7BsgbqH4u/qBB59+2WLTVTw+SK1sXyuGSc0xIJSAogJJJAQkn3CKCT25J/vmr0vdExZUZUdrKkbQTXJA7D2P3I/PN5uvoHRB5bmRiAYpkkUUCSSTVCgPb3yYn6ZMaLxKVF2Ffc32oUBXb3v7d8paOjPkwp2tFe8SaSVjabGA7KDsbgE8Wefft/TI7p3SHkdAZdvNUVIJs1tokV+f2yW1PQdRIrJCCswZdxbzEjIb8X+Lu5Hf0WR/bJ/ongyOJo5Z/8WeO9rWQqXx6V9uO5Nn74kmR/c7I2y+Te8L9IOm0yRubfu54+o81x3A7fpktjGWHPby8nmSMMKYAjg0RfY2O/3AOesZHeIepNp9NJKi7mRbAN1yQLNfhF2fsDgI1/EnWtLCmzU7XL0FhoSM5J4pPzHc8X75D9FbS6wVCs+lng3LT15iqW5vfvDx7h9wGHscqvQacSTyCWfUvqII1mP0BDInqWRbUHgqdvI4WhZuR6r4bWWdpdRqjp4oNTKCFLRsfNKOQHQg0y0CPgZPZ8W3JFW1O4kvE0uugUCAQalzbFBBJGVjXjdayNbbnUBaF+o/hyHbqM76J5G1kELxgGZYEowrZv1OzWey+kD7c5k6N4c1ELas15mkdVGnj8zc2wOZAImNEON7sL/FQ7C8pHU9HI8qaKJZ/LdkM0i6eXe0YJb1IRw4IAIHF7TdYKJSafff2YPUt4w+Cw9H6FOkDLLpxLFId6I8q+chddrSbiAsjlSSA59JFXxzaeseO9pWPSxTKUpmBh2WoKgRrvpaILeoHgIfkEV/o+mT96RNHqZ4oi6r5TqW42n2k3KPULsV37Zlk1510YgkVE3NDvdoyV2SklGClgdxPlKRuO0yDk8HIWql4Zfo1paiyvT+y3dLkj1mpaZGYrGIwUaMcOu8qfMUkEASE7B2JBvmslul9FSAsVZiCAqhqOxAWIRaH0gs3ezVD2Ga3hfQTQxGOeqVgIwH8zam1fTuIU7d26rFgUMmcCtjMGu1yQxtJIaRBZNX/pmfIzxNozLpJkF2UNULsj1VX6VkpxlZ6Eytj9rWlv+FqK4sgI1A+9KxJ/S81OqdRi1MrSRMkitsVaNEcRmufpYliKYcc/euc7D7Hg/B7f79/9++b/AIe1MkZkPlCaMFfNX6DZ5VwR2JA2mxXHcZ1K8adN7pM9U2i4GCNbG0Db5xKP6dvAVSDXJquD/LmXSdYfTlghIHFox7Utiu6jlroAE++Qx6rp3BAmaMHfSTRswUso7ON3NrV2a44z70frem02sDBtPIsgCyGNNwUFWty5HFc3/MD9srpLHPPyIpVks/hvx1LKKnhO7yo3tSgvzGejRbttC8UOd3sRkxJ4iG9CEm27XLbQG5FAKVF3xbWCOAO9mtnp/Q9OiAxKpVkRQRRtU3FTY7n1n1e95pano8i35RFkUu4bqO33oUPcf0P5c59m6FLXJLaHqIl7JIvFguhWwfjNvNfRacIoA4FCloLX6DtxXHbjNjEQfyGMYwEYdVpVkQo4tT3FkdjfcdjYuxlO6j0jTwySLq9408jpMkhdiPMEflsjuSSCQqkdrsgc8Zd88yxBlKsAVYEEEWCDwQQe4xptPKE0msMok8kE7DVSF4dNpAnpIHs3Fbfp9gR+WeY+qRlJepxO8qglUjYFDZIWiefSL9s3fEnR30+mZYZFfTkbW004aQbSQNsTIQ912S2vgCveH614bni0q6bTzpGZTcelgib1twWLSSszCMdy3prj3rLv1l+exStD6/6TfQIIJv3eSCARBw8silS3IBjA3H5LsR8hW+Mlo/COmURqqECJiy+tvxMr0eeV3Iho/wAi/GZOg9CTTrYB3uqB/W0gGwGkTfyEBZiB/wBR+clcpp5bZdKwkhjGMQxjGMAOGeI9IINVNGAAiM1AcABvUBZ54DV3/wDGZPCgK6pZJEkECo/mupIpKq2C8+XdG+/uBl68WdBSadfKijWRSkjSENdsWRSAvFjaxth7L35zF1yOOCHyoUVZJjQABt+QOfc2SAeexObL8vdGxoUaLq1gzS+CNFJE50sasQzhqYkllYgqC/0sCOD29jwc5pr9EYpJI2LAoTe9dho/Y9uP9OCc7b4e6SNNp0j7kC2Pyx5J/rlP/an4flnbTvp4XlanRygF7SUYA2Rxw/f5Pzi8fyHDxXQ9WJy1Jo+BPErwQmGUtywMCuKOwrvNHsIqBq/UvPBtQM3T+valtYjqzMXdVaOztKEgGlJpSF9VjnjubzHqegto9Mo1G1m2jy2u/LZmKtErGvTtK0D3t6FDjY8F9GeTUCVr8uEk7r4Z6oKK7gAkmveh3usus838J0vFjTjx7vUxnpHRsYxiOaMYxgAxjGAFG6r0jqR1zzQGEitkTS06RIQLIUEMJCQbIB3Agdhlk6P0EQkySO007gB5noEgfhVRwkd87R+pJ5yVxgJLAxjGAxjGMAGMYwA0Nd0wu3mRsEfbtNrvVhdi1BU2CTRBH1HveR/SvDREo1GqZXnApQgKpGKIpQeSfUfU39Bk/jAabXQxjGAhjGMAGMYwA//Z" id="428" name="Google Shape;428;p52"/>
          <p:cNvSpPr txBox="1"/>
          <p:nvPr/>
        </p:nvSpPr>
        <p:spPr>
          <a:xfrm>
            <a:off x="8856662" y="-496887"/>
            <a:ext cx="148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ילדים.jpg" id="429" name="Google Shape;429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00562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לדים.jpg" id="430" name="Google Shape;430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50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52"/>
          <p:cNvPicPr preferRelativeResize="0"/>
          <p:nvPr/>
        </p:nvPicPr>
        <p:blipFill rotWithShape="1">
          <a:blip r:embed="rId5">
            <a:alphaModFix/>
          </a:blip>
          <a:srcRect b="56185" l="38986" r="44011" t="0"/>
          <a:stretch/>
        </p:blipFill>
        <p:spPr>
          <a:xfrm>
            <a:off x="7029450" y="3141662"/>
            <a:ext cx="1646237" cy="27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52"/>
          <p:cNvSpPr txBox="1"/>
          <p:nvPr/>
        </p:nvSpPr>
        <p:spPr>
          <a:xfrm>
            <a:off x="4133850" y="-273050"/>
            <a:ext cx="1217612" cy="264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600"/>
              <a:buFont typeface="Arial"/>
              <a:buNone/>
            </a:pPr>
            <a:r>
              <a:rPr b="0" i="0" lang="en-US" sz="16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</a:t>
            </a:r>
            <a:endParaRPr/>
          </a:p>
        </p:txBody>
      </p:sp>
      <p:sp>
        <p:nvSpPr>
          <p:cNvPr id="433" name="Google Shape;433;p52"/>
          <p:cNvSpPr txBox="1"/>
          <p:nvPr/>
        </p:nvSpPr>
        <p:spPr>
          <a:xfrm>
            <a:off x="277812" y="2128837"/>
            <a:ext cx="8531225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b="0" i="0" lang="en-US" sz="7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מנהיג המרד?</a:t>
            </a:r>
            <a:r>
              <a:rPr b="0" i="0" lang="en-US" sz="7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434" name="Google Shape;434;p52"/>
          <p:cNvSpPr txBox="1"/>
          <p:nvPr/>
        </p:nvSpPr>
        <p:spPr>
          <a:xfrm>
            <a:off x="328612" y="4532312"/>
            <a:ext cx="2947987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7200"/>
              <a:buFont typeface="Arial"/>
              <a:buNone/>
            </a:pPr>
            <a:r>
              <a:rPr b="1" i="0" lang="en-US" sz="72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מתתיהו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t3.gstatic.com/images?q=tbn:ANd9GcTXCGt-KVByZPhAHmG0rXaw6kvgxb9Bv7rahqz26lA3YCO2gxGNrw" id="439" name="Google Shape;439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188912"/>
            <a:ext cx="2163762" cy="2087562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g;base64,/9j/4AAQSkZJRgABAQAAAQABAAD/2wCEAAkGBhMSERQUEBMTFBUUFxgZFxYVFRoSIBgaFxgaGR8ZHhwXJyYqIBkvGxgaIjsgIyspLC0sGx41ODA2OCYrODUBCQoKDgwOGg8PGjQlHyQ1LDAtKi0sKSw1KiwsLCksLSwsLDYsLCksLCwsLCwsLCwsKSwsLCwsLCwsLC4vNC8tL//AABEIAGwAnAMBIgACEQEDEQH/xAAbAAEAAgMBAQAAAAAAAAAAAAAABQYDBAcCAf/EADcQAAICAQMCBQIDBgUFAAAAAAECAxEABBIhBTEGEyJBUTJhQnGBBxQzUpGhI4Kx4fBik8HR8f/EABkBAAIDAQAAAAAAAAAAAAAAAAABAgMEBf/EACgRAAMAAQQBAgUFAAAAAAAAAAABAhEDEiExBEFRImGR4fATFDKhwf/aAAwDAQACEQMRAD8A7jjGMAGMYwAZFnq5bVCCIWEUtMxDem62IDVbje7vwo7cjPL9VaPSiWQB5CoIRONzyfRGO/uQu79cqvUWYRtBHIC0jl9S62+92pWUAUfKUgRhR6nIRL/iERdJFkTnss8fiiN9SdNAryuhHmsopIgQeS54JsVtFm7+DUzkL4U6UYIArIEJNleCfi3ZeC5AF16RwBwBk1jRGsJ4QxjGMiMYxgAxjGADGMYAMYxgAxjGADGMYAMYyn9W8ZytJLB0+JZHjoGWRgsatzY+WYChQ9zzQHKdKVlkpl10VnVdbaIoj2P3aMK3AU3AvlCibHLvMVv3KHspy4+DuihIVkkQB2ogVWwAUoF+wBNXzRN8s18V0+oafzJtdJNvllEgERXaWhsElQj3VkcWADz9V5Zo/FPVLD6WRpVAHpkUOH7cA2ab89p+2UrCrLLcU54O04yo+DPHQ1ZMcwCTKSCoVoyCKtWR7KOL7WQfY9wLdlyeeigYxjGAxjGADGMxzzhFZmNKoJJ+AOcAMmM5t1zquulLOs50oU7Y4Igju24imkJ3e3NKO15h1S61QCNfqgKN2Iu4/wAnHvkN6NEeNddHT8ZyrT9Y10ZUrrHlO4cSxoVK/B2V/YjuKy8+HfEBmULMoWWudtlT9xu5HFcHtfc49yHqeLemssnMYxkjMMYzFqdUsa7pGCrYBJ4As1yfbnACs/tE67LBpwmmIE028Br/AIaIhZ5APcjhRyPU65zTw1pnULAhJLMC7FieWUNXHYBGU17mxxWXH9o2pHmyK5AC6QbT22+ZqFDEf9pB/wDcq7dUWQSRRqFTczyS1tL7mZUhjP4dyott7LmfUbfBu8ZYTpdld8VdJki1RMpZY38myjeZxIbBk3EccVtHHo4oG8snUOpTQTRTNs2yoHi1MJKLICAxjcWdp29uSAeQa3VBN0NH0zEsf8TURbzwFESBFFA8Vcy/YAAZYoPDSAABHZCy2qOymKRftyAwJ7kU4qyPxRfomTjfH8TEmu3avTaoPsMZRtS6kL5kN0sm08WFZQ1ckEj8PHZ59SqLudlVeBbEKLJocn78ZwLxb0WTTrvjLCJlbbuUR7L+pSoJsAtuBUV6jxWXrTap+pxvFIEjmjiULBI/mA3tWV3ZdxDbTsA+pd5J5biyOFgz66TvKLpqPEmnjnWB32yMQBatRZgWCb6279o3bbuue2bGl6pHKxWMlwvd1FrYNFdw4LfYdsitH0/R6kEOdPq5InLSGlepHWvptqG3gA3wo7kXk9GgUAKAABQA4AA9h9suMx6xjImbxLErMCJaQ0z+WxUV35+B84DSb6JbKz4xj84wwb2UeqV9jFSwjKqq8exdwf8AL9sk+ua90jUwlNzngsN4oKWJAtbND5yjxdaldnlkk8xVAXbtUUL9yvKj1BjweAOOMi2X6OjV5r0Rup02NU2KoUDtXtzd2f0Pv7fpim1Xl/UGoGja7RXHv8c/nQ/pl0HV0kWRiUXyyNxWRXQbhuBDivY++08/lntlWaMhWVlcEWPVYPuK96/uB+eVtJm6b9zAOnqQWpjR7XXvY/Tm/b3++Y31NEFASVNjjaRz/sP+HNnWaxYla2XcR9BPN1xx3r8v7ZXV1xvkEWeefz/5/X7ZGYbNGmnfLL54O8QHUCZHYl4XUGwAdroGU8cHncL99uWPKD+zuJv3nVuRYYIAwsfSWWjz6jxd+3P82X7L0cbWlTbSGRuq64kJrUXFZpWILKeePUBwe3DVyeLzY6lrfKjL1uNqAL28uwQWeaFsLNE1fB7Zo6zpOokHGraM2DUcaheD2o21EcfX/wCsZWVTxZqdDX+FBGzx2PMRFpV4Y/Ry1d9q0eKsAk5Tem9PIEmnc73Ylnsj+I0Y2rfYbV5JH0hmB5230frnShDCJJGUncgLPucWSDuazbqG5EY2gttsE1lU6J0mRBqFkRxK7ecXdhvZJWkUMdgAUhkJIF1u+byhp9s3eMlTU54JfRaPS+X+67ld44yr0brdRJJHCsSoIvkbQR2z0mpaaNY45SknBMixbg6jgsm4BeeKPPBPxeQ2m0rQny00xaOqcqOWJHIpj6rF3ZJ7C++bWp8TvKfI0UMu9h6nkjaFYb43NuAtufpHv+mGDdemtPjJq61H1USx+b5pWTcjMFbc4sBDtq+eO3x7jPWjgCw6OZZI00kUBV41fzXlsLI6SbR8qCQDQG4twSMz9Tki0UaRRtUgULY9XlgivMYfPDEL3Yi+wOTf7PPCcEOnkkRWK6knZvu/IICoOQK3Koc/JYfAq2Fxn6HP83Ui6Sjj3K7reutofL1XkCOeeUmRFsb4V2itpPpG5iwc0AQb+o50ObxBGs6wUzMSASoBCsRuAPN3t54BoUTVjKJ07qUKysIBJNHIqWN51EipTKl37v6ahv0qrsaJIze6P0ZZXZ9E7wgIihVcRBVfa28JtJphzd+opVjbxKr3PozRoqYy2XvWR7o3UXZVh6WKHkEcMPpP39s5Xo4d+pid1V2O8iSESyK1J3LS21DcAD9P9c6rpkYIodt7BQGbbt3EDlqHazzXtnwaNA5kCLvI2l9o3EDmi3evtiayEXsOU6nxpPHqIoolWTTo21Qw9Q8oEOFPF8Wo3X2rjLCmpRSZYvVBKAQyLdMvBDKOQaq+LBBv2yRm8AQqtac7PYBvWK47X25sk8kn8sqfUpZ9BveOO62mSO7BsgbqH4u/qBB59+2WLTVTw+SK1sXyuGSc0xIJSAogJJJAQkn3CKCT25J/vmr0vdExZUZUdrKkbQTXJA7D2P3I/PN5uvoHRB5bmRiAYpkkUUCSSTVCgPb3yYn6ZMaLxKVF2Ffc32oUBXb3v7d8paOjPkwp2tFe8SaSVjabGA7KDsbgE8Wefft/TI7p3SHkdAZdvNUVIJs1tokV+f2yW1PQdRIrJCCswZdxbzEjIb8X+Lu5Hf0WR/bJ/ongyOJo5Z/8WeO9rWQqXx6V9uO5Nn74kmR/c7I2y+Te8L9IOm0yRubfu54+o81x3A7fpktjGWHPby8nmSMMKYAjg0RfY2O/3AOesZHeIepNp9NJKi7mRbAN1yQLNfhF2fsDgI1/EnWtLCmzU7XL0FhoSM5J4pPzHc8X75D9FbS6wVCs+lng3LT15iqW5vfvDx7h9wGHscqvQacSTyCWfUvqII1mP0BDInqWRbUHgqdvI4WhZuR6r4bWWdpdRqjp4oNTKCFLRsfNKOQHQg0y0CPgZPZ8W3JFW1O4kvE0uugUCAQalzbFBBJGVjXjdayNbbnUBaF+o/hyHbqM76J5G1kELxgGZYEowrZv1OzWey+kD7c5k6N4c1ELas15mkdVGnj8zc2wOZAImNEON7sL/FQ7C8pHU9HI8qaKJZ/LdkM0i6eXe0YJb1IRw4IAIHF7TdYKJSafff2YPUt4w+Cw9H6FOkDLLpxLFId6I8q+chddrSbiAsjlSSA59JFXxzaeseO9pWPSxTKUpmBh2WoKgRrvpaILeoHgIfkEV/o+mT96RNHqZ4oi6r5TqW42n2k3KPULsV37Zlk1510YgkVE3NDvdoyV2SklGClgdxPlKRuO0yDk8HIWql4Zfo1paiyvT+y3dLkj1mpaZGYrGIwUaMcOu8qfMUkEASE7B2JBvmslul9FSAsVZiCAqhqOxAWIRaH0gs3ezVD2Ga3hfQTQxGOeqVgIwH8zam1fTuIU7d26rFgUMmcCtjMGu1yQxtJIaRBZNX/pmfIzxNozLpJkF2UNULsj1VX6VkpxlZ6Eytj9rWlv+FqK4sgI1A+9KxJ/S81OqdRi1MrSRMkitsVaNEcRmufpYliKYcc/euc7D7Hg/B7f79/9++b/AIe1MkZkPlCaMFfNX6DZ5VwR2JA2mxXHcZ1K8adN7pM9U2i4GCNbG0Db5xKP6dvAVSDXJquD/LmXSdYfTlghIHFox7Utiu6jlroAE++Qx6rp3BAmaMHfSTRswUso7ON3NrV2a44z70frem02sDBtPIsgCyGNNwUFWty5HFc3/MD9srpLHPPyIpVks/hvx1LKKnhO7yo3tSgvzGejRbttC8UOd3sRkxJ4iG9CEm27XLbQG5FAKVF3xbWCOAO9mtnp/Q9OiAxKpVkRQRRtU3FTY7n1n1e95pano8i35RFkUu4bqO33oUPcf0P5c59m6FLXJLaHqIl7JIvFguhWwfjNvNfRacIoA4FCloLX6DtxXHbjNjEQfyGMYwEYdVpVkQo4tT3FkdjfcdjYuxlO6j0jTwySLq9408jpMkhdiPMEflsjuSSCQqkdrsgc8Zd88yxBlKsAVYEEEWCDwQQe4xptPKE0msMok8kE7DVSF4dNpAnpIHs3Fbfp9gR+WeY+qRlJepxO8qglUjYFDZIWiefSL9s3fEnR30+mZYZFfTkbW004aQbSQNsTIQ912S2vgCveH614bni0q6bTzpGZTcelgib1twWLSSszCMdy3prj3rLv1l+exStD6/6TfQIIJv3eSCARBw8silS3IBjA3H5LsR8hW+Mlo/COmURqqECJiy+tvxMr0eeV3Iho/wAi/GZOg9CTTrYB3uqB/W0gGwGkTfyEBZiB/wBR+clcpp5bZdKwkhjGMQxjGMAOGeI9IINVNGAAiM1AcABvUBZ54DV3/wDGZPCgK6pZJEkECo/mupIpKq2C8+XdG+/uBl68WdBSadfKijWRSkjSENdsWRSAvFjaxth7L35zF1yOOCHyoUVZJjQABt+QOfc2SAeexObL8vdGxoUaLq1gzS+CNFJE50sasQzhqYkllYgqC/0sCOD29jwc5pr9EYpJI2LAoTe9dho/Y9uP9OCc7b4e6SNNp0j7kC2Pyx5J/rlP/an4flnbTvp4XlanRygF7SUYA2Rxw/f5Pzi8fyHDxXQ9WJy1Jo+BPErwQmGUtywMCuKOwrvNHsIqBq/UvPBtQM3T+valtYjqzMXdVaOztKEgGlJpSF9VjnjubzHqegto9Mo1G1m2jy2u/LZmKtErGvTtK0D3t6FDjY8F9GeTUCVr8uEk7r4Z6oKK7gAkmveh3usus838J0vFjTjx7vUxnpHRsYxiOaMYxgAxjGAFG6r0jqR1zzQGEitkTS06RIQLIUEMJCQbIB3Agdhlk6P0EQkySO007gB5noEgfhVRwkd87R+pJ5yVxgJLAxjGAxjGMAGMYwA0Nd0wu3mRsEfbtNrvVhdi1BU2CTRBH1HveR/SvDREo1GqZXnApQgKpGKIpQeSfUfU39Bk/jAabXQxjGAhjGMAGMYwA//Z" id="440" name="Google Shape;440;p53"/>
          <p:cNvSpPr txBox="1"/>
          <p:nvPr/>
        </p:nvSpPr>
        <p:spPr>
          <a:xfrm>
            <a:off x="8856662" y="-496887"/>
            <a:ext cx="148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ילדים.jpg" id="441" name="Google Shape;441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00562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לדים.jpg" id="442" name="Google Shape;442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50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53"/>
          <p:cNvPicPr preferRelativeResize="0"/>
          <p:nvPr/>
        </p:nvPicPr>
        <p:blipFill rotWithShape="1">
          <a:blip r:embed="rId5">
            <a:alphaModFix/>
          </a:blip>
          <a:srcRect b="56185" l="38986" r="44011" t="0"/>
          <a:stretch/>
        </p:blipFill>
        <p:spPr>
          <a:xfrm>
            <a:off x="7029450" y="3141662"/>
            <a:ext cx="1646237" cy="27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53"/>
          <p:cNvSpPr txBox="1"/>
          <p:nvPr/>
        </p:nvSpPr>
        <p:spPr>
          <a:xfrm>
            <a:off x="4133850" y="-273050"/>
            <a:ext cx="1217612" cy="264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600"/>
              <a:buFont typeface="Arial"/>
              <a:buNone/>
            </a:pPr>
            <a:r>
              <a:rPr b="0" i="0" lang="en-US" sz="16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</a:t>
            </a:r>
            <a:endParaRPr/>
          </a:p>
        </p:txBody>
      </p:sp>
      <p:sp>
        <p:nvSpPr>
          <p:cNvPr id="445" name="Google Shape;445;p53"/>
          <p:cNvSpPr txBox="1"/>
          <p:nvPr/>
        </p:nvSpPr>
        <p:spPr>
          <a:xfrm>
            <a:off x="277812" y="2128837"/>
            <a:ext cx="8531225" cy="2308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b="0" i="0" lang="en-US" sz="7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העיר שבה התחיל המרד?</a:t>
            </a:r>
            <a:r>
              <a:rPr b="0" i="0" lang="en-US" sz="7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7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7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53"/>
          <p:cNvSpPr txBox="1"/>
          <p:nvPr/>
        </p:nvSpPr>
        <p:spPr>
          <a:xfrm>
            <a:off x="328612" y="4532312"/>
            <a:ext cx="2947987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7200"/>
              <a:buFont typeface="Arial"/>
              <a:buNone/>
            </a:pPr>
            <a:r>
              <a:rPr b="1" i="0" lang="en-US" sz="72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מודיעין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t3.gstatic.com/images?q=tbn:ANd9GcTXCGt-KVByZPhAHmG0rXaw6kvgxb9Bv7rahqz26lA3YCO2gxGNrw" id="451" name="Google Shape;451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188912"/>
            <a:ext cx="2163762" cy="2087562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g;base64,/9j/4AAQSkZJRgABAQAAAQABAAD/2wCEAAkGBhMSERQUEBMTFBUUFxgZFxYVFRoSIBgaFxgaGR8ZHhwXJyYqIBkvGxgaIjsgIyspLC0sGx41ODA2OCYrODUBCQoKDgwOGg8PGjQlHyQ1LDAtKi0sKSw1KiwsLCksLSwsLDYsLCksLCwsLCwsLCwsKSwsLCwsLCwsLC4vNC8tL//AABEIAGwAnAMBIgACEQEDEQH/xAAbAAEAAgMBAQAAAAAAAAAAAAAABQYDBAcCAf/EADcQAAICAQMCBQIDBgUFAAAAAAECAxEABBIhBTEGEyJBUTJhQnGBBxQzUpGhI4Kx4fBik8HR8f/EABkBAAIDAQAAAAAAAAAAAAAAAAABAgMEBf/EACgRAAMAAQQBAgUFAAAAAAAAAAABAhEDEiExBEFRImGR4fATFDKhwf/aAAwDAQACEQMRAD8A7jjGMAGMYwAZFnq5bVCCIWEUtMxDem62IDVbje7vwo7cjPL9VaPSiWQB5CoIRONzyfRGO/uQu79cqvUWYRtBHIC0jl9S62+92pWUAUfKUgRhR6nIRL/iERdJFkTnss8fiiN9SdNAryuhHmsopIgQeS54JsVtFm7+DUzkL4U6UYIArIEJNleCfi3ZeC5AF16RwBwBk1jRGsJ4QxjGMiMYxgAxjGADGMYAMYxgAxjGADGMYAMYyn9W8ZytJLB0+JZHjoGWRgsatzY+WYChQ9zzQHKdKVlkpl10VnVdbaIoj2P3aMK3AU3AvlCibHLvMVv3KHspy4+DuihIVkkQB2ogVWwAUoF+wBNXzRN8s18V0+oafzJtdJNvllEgERXaWhsElQj3VkcWADz9V5Zo/FPVLD6WRpVAHpkUOH7cA2ab89p+2UrCrLLcU54O04yo+DPHQ1ZMcwCTKSCoVoyCKtWR7KOL7WQfY9wLdlyeeigYxjGAxjGADGMxzzhFZmNKoJJ+AOcAMmM5t1zquulLOs50oU7Y4Igju24imkJ3e3NKO15h1S61QCNfqgKN2Iu4/wAnHvkN6NEeNddHT8ZyrT9Y10ZUrrHlO4cSxoVK/B2V/YjuKy8+HfEBmULMoWWudtlT9xu5HFcHtfc49yHqeLemssnMYxkjMMYzFqdUsa7pGCrYBJ4As1yfbnACs/tE67LBpwmmIE028Br/AIaIhZ5APcjhRyPU65zTw1pnULAhJLMC7FieWUNXHYBGU17mxxWXH9o2pHmyK5AC6QbT22+ZqFDEf9pB/wDcq7dUWQSRRqFTczyS1tL7mZUhjP4dyott7LmfUbfBu8ZYTpdld8VdJki1RMpZY38myjeZxIbBk3EccVtHHo4oG8snUOpTQTRTNs2yoHi1MJKLICAxjcWdp29uSAeQa3VBN0NH0zEsf8TURbzwFESBFFA8Vcy/YAAZYoPDSAABHZCy2qOymKRftyAwJ7kU4qyPxRfomTjfH8TEmu3avTaoPsMZRtS6kL5kN0sm08WFZQ1ckEj8PHZ59SqLudlVeBbEKLJocn78ZwLxb0WTTrvjLCJlbbuUR7L+pSoJsAtuBUV6jxWXrTap+pxvFIEjmjiULBI/mA3tWV3ZdxDbTsA+pd5J5biyOFgz66TvKLpqPEmnjnWB32yMQBatRZgWCb6279o3bbuue2bGl6pHKxWMlwvd1FrYNFdw4LfYdsitH0/R6kEOdPq5InLSGlepHWvptqG3gA3wo7kXk9GgUAKAABQA4AA9h9suMx6xjImbxLErMCJaQ0z+WxUV35+B84DSb6JbKz4xj84wwb2UeqV9jFSwjKqq8exdwf8AL9sk+ua90jUwlNzngsN4oKWJAtbND5yjxdaldnlkk8xVAXbtUUL9yvKj1BjweAOOMi2X6OjV5r0Rup02NU2KoUDtXtzd2f0Pv7fpim1Xl/UGoGja7RXHv8c/nQ/pl0HV0kWRiUXyyNxWRXQbhuBDivY++08/lntlWaMhWVlcEWPVYPuK96/uB+eVtJm6b9zAOnqQWpjR7XXvY/Tm/b3++Y31NEFASVNjjaRz/sP+HNnWaxYla2XcR9BPN1xx3r8v7ZXV1xvkEWeefz/5/X7ZGYbNGmnfLL54O8QHUCZHYl4XUGwAdroGU8cHncL99uWPKD+zuJv3nVuRYYIAwsfSWWjz6jxd+3P82X7L0cbWlTbSGRuq64kJrUXFZpWILKeePUBwe3DVyeLzY6lrfKjL1uNqAL28uwQWeaFsLNE1fB7Zo6zpOokHGraM2DUcaheD2o21EcfX/wCsZWVTxZqdDX+FBGzx2PMRFpV4Y/Ry1d9q0eKsAk5Tem9PIEmnc73Ylnsj+I0Y2rfYbV5JH0hmB5230frnShDCJJGUncgLPucWSDuazbqG5EY2gttsE1lU6J0mRBqFkRxK7ecXdhvZJWkUMdgAUhkJIF1u+byhp9s3eMlTU54JfRaPS+X+67ld44yr0brdRJJHCsSoIvkbQR2z0mpaaNY45SknBMixbg6jgsm4BeeKPPBPxeQ2m0rQny00xaOqcqOWJHIpj6rF3ZJ7C++bWp8TvKfI0UMu9h6nkjaFYb43NuAtufpHv+mGDdemtPjJq61H1USx+b5pWTcjMFbc4sBDtq+eO3x7jPWjgCw6OZZI00kUBV41fzXlsLI6SbR8qCQDQG4twSMz9Tki0UaRRtUgULY9XlgivMYfPDEL3Yi+wOTf7PPCcEOnkkRWK6knZvu/IICoOQK3Koc/JYfAq2Fxn6HP83Ui6Sjj3K7reutofL1XkCOeeUmRFsb4V2itpPpG5iwc0AQb+o50ObxBGs6wUzMSASoBCsRuAPN3t54BoUTVjKJ07qUKysIBJNHIqWN51EipTKl37v6ahv0qrsaJIze6P0ZZXZ9E7wgIihVcRBVfa28JtJphzd+opVjbxKr3PozRoqYy2XvWR7o3UXZVh6WKHkEcMPpP39s5Xo4d+pid1V2O8iSESyK1J3LS21DcAD9P9c6rpkYIodt7BQGbbt3EDlqHazzXtnwaNA5kCLvI2l9o3EDmi3evtiayEXsOU6nxpPHqIoolWTTo21Qw9Q8oEOFPF8Wo3X2rjLCmpRSZYvVBKAQyLdMvBDKOQaq+LBBv2yRm8AQqtac7PYBvWK47X25sk8kn8sqfUpZ9BveOO62mSO7BsgbqH4u/qBB59+2WLTVTw+SK1sXyuGSc0xIJSAogJJJAQkn3CKCT25J/vmr0vdExZUZUdrKkbQTXJA7D2P3I/PN5uvoHRB5bmRiAYpkkUUCSSTVCgPb3yYn6ZMaLxKVF2Ffc32oUBXb3v7d8paOjPkwp2tFe8SaSVjabGA7KDsbgE8Wefft/TI7p3SHkdAZdvNUVIJs1tokV+f2yW1PQdRIrJCCswZdxbzEjIb8X+Lu5Hf0WR/bJ/ongyOJo5Z/8WeO9rWQqXx6V9uO5Nn74kmR/c7I2y+Te8L9IOm0yRubfu54+o81x3A7fpktjGWHPby8nmSMMKYAjg0RfY2O/3AOesZHeIepNp9NJKi7mRbAN1yQLNfhF2fsDgI1/EnWtLCmzU7XL0FhoSM5J4pPzHc8X75D9FbS6wVCs+lng3LT15iqW5vfvDx7h9wGHscqvQacSTyCWfUvqII1mP0BDInqWRbUHgqdvI4WhZuR6r4bWWdpdRqjp4oNTKCFLRsfNKOQHQg0y0CPgZPZ8W3JFW1O4kvE0uugUCAQalzbFBBJGVjXjdayNbbnUBaF+o/hyHbqM76J5G1kELxgGZYEowrZv1OzWey+kD7c5k6N4c1ELas15mkdVGnj8zc2wOZAImNEON7sL/FQ7C8pHU9HI8qaKJZ/LdkM0i6eXe0YJb1IRw4IAIHF7TdYKJSafff2YPUt4w+Cw9H6FOkDLLpxLFId6I8q+chddrSbiAsjlSSA59JFXxzaeseO9pWPSxTKUpmBh2WoKgRrvpaILeoHgIfkEV/o+mT96RNHqZ4oi6r5TqW42n2k3KPULsV37Zlk1510YgkVE3NDvdoyV2SklGClgdxPlKRuO0yDk8HIWql4Zfo1paiyvT+y3dLkj1mpaZGYrGIwUaMcOu8qfMUkEASE7B2JBvmslul9FSAsVZiCAqhqOxAWIRaH0gs3ezVD2Ga3hfQTQxGOeqVgIwH8zam1fTuIU7d26rFgUMmcCtjMGu1yQxtJIaRBZNX/pmfIzxNozLpJkF2UNULsj1VX6VkpxlZ6Eytj9rWlv+FqK4sgI1A+9KxJ/S81OqdRi1MrSRMkitsVaNEcRmufpYliKYcc/euc7D7Hg/B7f79/9++b/AIe1MkZkPlCaMFfNX6DZ5VwR2JA2mxXHcZ1K8adN7pM9U2i4GCNbG0Db5xKP6dvAVSDXJquD/LmXSdYfTlghIHFox7Utiu6jlroAE++Qx6rp3BAmaMHfSTRswUso7ON3NrV2a44z70frem02sDBtPIsgCyGNNwUFWty5HFc3/MD9srpLHPPyIpVks/hvx1LKKnhO7yo3tSgvzGejRbttC8UOd3sRkxJ4iG9CEm27XLbQG5FAKVF3xbWCOAO9mtnp/Q9OiAxKpVkRQRRtU3FTY7n1n1e95pano8i35RFkUu4bqO33oUPcf0P5c59m6FLXJLaHqIl7JIvFguhWwfjNvNfRacIoA4FCloLX6DtxXHbjNjEQfyGMYwEYdVpVkQo4tT3FkdjfcdjYuxlO6j0jTwySLq9408jpMkhdiPMEflsjuSSCQqkdrsgc8Zd88yxBlKsAVYEEEWCDwQQe4xptPKE0msMok8kE7DVSF4dNpAnpIHs3Fbfp9gR+WeY+qRlJepxO8qglUjYFDZIWiefSL9s3fEnR30+mZYZFfTkbW004aQbSQNsTIQ912S2vgCveH614bni0q6bTzpGZTcelgib1twWLSSszCMdy3prj3rLv1l+exStD6/6TfQIIJv3eSCARBw8silS3IBjA3H5LsR8hW+Mlo/COmURqqECJiy+tvxMr0eeV3Iho/wAi/GZOg9CTTrYB3uqB/W0gGwGkTfyEBZiB/wBR+clcpp5bZdKwkhjGMQxjGMAOGeI9IINVNGAAiM1AcABvUBZ54DV3/wDGZPCgK6pZJEkECo/mupIpKq2C8+XdG+/uBl68WdBSadfKijWRSkjSENdsWRSAvFjaxth7L35zF1yOOCHyoUVZJjQABt+QOfc2SAeexObL8vdGxoUaLq1gzS+CNFJE50sasQzhqYkllYgqC/0sCOD29jwc5pr9EYpJI2LAoTe9dho/Y9uP9OCc7b4e6SNNp0j7kC2Pyx5J/rlP/an4flnbTvp4XlanRygF7SUYA2Rxw/f5Pzi8fyHDxXQ9WJy1Jo+BPErwQmGUtywMCuKOwrvNHsIqBq/UvPBtQM3T+valtYjqzMXdVaOztKEgGlJpSF9VjnjubzHqegto9Mo1G1m2jy2u/LZmKtErGvTtK0D3t6FDjY8F9GeTUCVr8uEk7r4Z6oKK7gAkmveh3usus838J0vFjTjx7vUxnpHRsYxiOaMYxgAxjGAFG6r0jqR1zzQGEitkTS06RIQLIUEMJCQbIB3Agdhlk6P0EQkySO007gB5noEgfhVRwkd87R+pJ5yVxgJLAxjGAxjGMAGMYwA0Nd0wu3mRsEfbtNrvVhdi1BU2CTRBH1HveR/SvDREo1GqZXnApQgKpGKIpQeSfUfU39Bk/jAabXQxjGAhjGMAGMYwA//Z" id="452" name="Google Shape;452;p54"/>
          <p:cNvSpPr txBox="1"/>
          <p:nvPr/>
        </p:nvSpPr>
        <p:spPr>
          <a:xfrm>
            <a:off x="8856662" y="-496887"/>
            <a:ext cx="148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ילדים.jpg" id="453" name="Google Shape;453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0100" y="1825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לדים.jpg" id="454" name="Google Shape;454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50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54"/>
          <p:cNvPicPr preferRelativeResize="0"/>
          <p:nvPr/>
        </p:nvPicPr>
        <p:blipFill rotWithShape="1">
          <a:blip r:embed="rId5">
            <a:alphaModFix/>
          </a:blip>
          <a:srcRect b="56185" l="38986" r="44011" t="0"/>
          <a:stretch/>
        </p:blipFill>
        <p:spPr>
          <a:xfrm>
            <a:off x="6743700" y="4121150"/>
            <a:ext cx="1646237" cy="27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54"/>
          <p:cNvSpPr txBox="1"/>
          <p:nvPr/>
        </p:nvSpPr>
        <p:spPr>
          <a:xfrm>
            <a:off x="3933825" y="-163512"/>
            <a:ext cx="833437" cy="264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600"/>
              <a:buFont typeface="Arial"/>
              <a:buNone/>
            </a:pPr>
            <a:r>
              <a:rPr b="0" i="0" lang="en-US" sz="16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נ</a:t>
            </a:r>
            <a:endParaRPr/>
          </a:p>
        </p:txBody>
      </p:sp>
      <p:sp>
        <p:nvSpPr>
          <p:cNvPr id="457" name="Google Shape;457;p54"/>
          <p:cNvSpPr txBox="1"/>
          <p:nvPr/>
        </p:nvSpPr>
        <p:spPr>
          <a:xfrm>
            <a:off x="277812" y="2128837"/>
            <a:ext cx="8531225" cy="2308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b="0" i="0" lang="en-US" sz="7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למי שאין שמן זית ידליק ב______</a:t>
            </a:r>
            <a:endParaRPr/>
          </a:p>
        </p:txBody>
      </p:sp>
      <p:sp>
        <p:nvSpPr>
          <p:cNvPr id="458" name="Google Shape;458;p54"/>
          <p:cNvSpPr txBox="1"/>
          <p:nvPr/>
        </p:nvSpPr>
        <p:spPr>
          <a:xfrm>
            <a:off x="328612" y="4532312"/>
            <a:ext cx="4438650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7200"/>
              <a:buFont typeface="Arial"/>
              <a:buNone/>
            </a:pPr>
            <a:r>
              <a:rPr b="1" i="0" lang="en-US" sz="72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נר (שעווה)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t3.gstatic.com/images?q=tbn:ANd9GcTXCGt-KVByZPhAHmG0rXaw6kvgxb9Bv7rahqz26lA3YCO2gxGNrw" id="463" name="Google Shape;463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188912"/>
            <a:ext cx="2163762" cy="2087562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g;base64,/9j/4AAQSkZJRgABAQAAAQABAAD/2wCEAAkGBhMSERQUEBMTFBUUFxgZFxYVFRoSIBgaFxgaGR8ZHhwXJyYqIBkvGxgaIjsgIyspLC0sGx41ODA2OCYrODUBCQoKDgwOGg8PGjQlHyQ1LDAtKi0sKSw1KiwsLCksLSwsLDYsLCksLCwsLCwsLCwsKSwsLCwsLCwsLC4vNC8tL//AABEIAGwAnAMBIgACEQEDEQH/xAAbAAEAAgMBAQAAAAAAAAAAAAAABQYDBAcCAf/EADcQAAICAQMCBQIDBgUFAAAAAAECAxEABBIhBTEGEyJBUTJhQnGBBxQzUpGhI4Kx4fBik8HR8f/EABkBAAIDAQAAAAAAAAAAAAAAAAABAgMEBf/EACgRAAMAAQQBAgUFAAAAAAAAAAABAhEDEiExBEFRImGR4fATFDKhwf/aAAwDAQACEQMRAD8A7jjGMAGMYwAZFnq5bVCCIWEUtMxDem62IDVbje7vwo7cjPL9VaPSiWQB5CoIRONzyfRGO/uQu79cqvUWYRtBHIC0jl9S62+92pWUAUfKUgRhR6nIRL/iERdJFkTnss8fiiN9SdNAryuhHmsopIgQeS54JsVtFm7+DUzkL4U6UYIArIEJNleCfi3ZeC5AF16RwBwBk1jRGsJ4QxjGMiMYxgAxjGADGMYAMYxgAxjGADGMYAMYyn9W8ZytJLB0+JZHjoGWRgsatzY+WYChQ9zzQHKdKVlkpl10VnVdbaIoj2P3aMK3AU3AvlCibHLvMVv3KHspy4+DuihIVkkQB2ogVWwAUoF+wBNXzRN8s18V0+oafzJtdJNvllEgERXaWhsElQj3VkcWADz9V5Zo/FPVLD6WRpVAHpkUOH7cA2ab89p+2UrCrLLcU54O04yo+DPHQ1ZMcwCTKSCoVoyCKtWR7KOL7WQfY9wLdlyeeigYxjGAxjGADGMxzzhFZmNKoJJ+AOcAMmM5t1zquulLOs50oU7Y4Igju24imkJ3e3NKO15h1S61QCNfqgKN2Iu4/wAnHvkN6NEeNddHT8ZyrT9Y10ZUrrHlO4cSxoVK/B2V/YjuKy8+HfEBmULMoWWudtlT9xu5HFcHtfc49yHqeLemssnMYxkjMMYzFqdUsa7pGCrYBJ4As1yfbnACs/tE67LBpwmmIE028Br/AIaIhZ5APcjhRyPU65zTw1pnULAhJLMC7FieWUNXHYBGU17mxxWXH9o2pHmyK5AC6QbT22+ZqFDEf9pB/wDcq7dUWQSRRqFTczyS1tL7mZUhjP4dyott7LmfUbfBu8ZYTpdld8VdJki1RMpZY38myjeZxIbBk3EccVtHHo4oG8snUOpTQTRTNs2yoHi1MJKLICAxjcWdp29uSAeQa3VBN0NH0zEsf8TURbzwFESBFFA8Vcy/YAAZYoPDSAABHZCy2qOymKRftyAwJ7kU4qyPxRfomTjfH8TEmu3avTaoPsMZRtS6kL5kN0sm08WFZQ1ckEj8PHZ59SqLudlVeBbEKLJocn78ZwLxb0WTTrvjLCJlbbuUR7L+pSoJsAtuBUV6jxWXrTap+pxvFIEjmjiULBI/mA3tWV3ZdxDbTsA+pd5J5biyOFgz66TvKLpqPEmnjnWB32yMQBatRZgWCb6279o3bbuue2bGl6pHKxWMlwvd1FrYNFdw4LfYdsitH0/R6kEOdPq5InLSGlepHWvptqG3gA3wo7kXk9GgUAKAABQA4AA9h9suMx6xjImbxLErMCJaQ0z+WxUV35+B84DSb6JbKz4xj84wwb2UeqV9jFSwjKqq8exdwf8AL9sk+ua90jUwlNzngsN4oKWJAtbND5yjxdaldnlkk8xVAXbtUUL9yvKj1BjweAOOMi2X6OjV5r0Rup02NU2KoUDtXtzd2f0Pv7fpim1Xl/UGoGja7RXHv8c/nQ/pl0HV0kWRiUXyyNxWRXQbhuBDivY++08/lntlWaMhWVlcEWPVYPuK96/uB+eVtJm6b9zAOnqQWpjR7XXvY/Tm/b3++Y31NEFASVNjjaRz/sP+HNnWaxYla2XcR9BPN1xx3r8v7ZXV1xvkEWeefz/5/X7ZGYbNGmnfLL54O8QHUCZHYl4XUGwAdroGU8cHncL99uWPKD+zuJv3nVuRYYIAwsfSWWjz6jxd+3P82X7L0cbWlTbSGRuq64kJrUXFZpWILKeePUBwe3DVyeLzY6lrfKjL1uNqAL28uwQWeaFsLNE1fB7Zo6zpOokHGraM2DUcaheD2o21EcfX/wCsZWVTxZqdDX+FBGzx2PMRFpV4Y/Ry1d9q0eKsAk5Tem9PIEmnc73Ylnsj+I0Y2rfYbV5JH0hmB5230frnShDCJJGUncgLPucWSDuazbqG5EY2gttsE1lU6J0mRBqFkRxK7ecXdhvZJWkUMdgAUhkJIF1u+byhp9s3eMlTU54JfRaPS+X+67ld44yr0brdRJJHCsSoIvkbQR2z0mpaaNY45SknBMixbg6jgsm4BeeKPPBPxeQ2m0rQny00xaOqcqOWJHIpj6rF3ZJ7C++bWp8TvKfI0UMu9h6nkjaFYb43NuAtufpHv+mGDdemtPjJq61H1USx+b5pWTcjMFbc4sBDtq+eO3x7jPWjgCw6OZZI00kUBV41fzXlsLI6SbR8qCQDQG4twSMz9Tki0UaRRtUgULY9XlgivMYfPDEL3Yi+wOTf7PPCcEOnkkRWK6knZvu/IICoOQK3Koc/JYfAq2Fxn6HP83Ui6Sjj3K7reutofL1XkCOeeUmRFsb4V2itpPpG5iwc0AQb+o50ObxBGs6wUzMSASoBCsRuAPN3t54BoUTVjKJ07qUKysIBJNHIqWN51EipTKl37v6ahv0qrsaJIze6P0ZZXZ9E7wgIihVcRBVfa28JtJphzd+opVjbxKr3PozRoqYy2XvWR7o3UXZVh6WKHkEcMPpP39s5Xo4d+pid1V2O8iSESyK1J3LS21DcAD9P9c6rpkYIodt7BQGbbt3EDlqHazzXtnwaNA5kCLvI2l9o3EDmi3evtiayEXsOU6nxpPHqIoolWTTo21Qw9Q8oEOFPF8Wo3X2rjLCmpRSZYvVBKAQyLdMvBDKOQaq+LBBv2yRm8AQqtac7PYBvWK47X25sk8kn8sqfUpZ9BveOO62mSO7BsgbqH4u/qBB59+2WLTVTw+SK1sXyuGSc0xIJSAogJJJAQkn3CKCT25J/vmr0vdExZUZUdrKkbQTXJA7D2P3I/PN5uvoHRB5bmRiAYpkkUUCSSTVCgPb3yYn6ZMaLxKVF2Ffc32oUBXb3v7d8paOjPkwp2tFe8SaSVjabGA7KDsbgE8Wefft/TI7p3SHkdAZdvNUVIJs1tokV+f2yW1PQdRIrJCCswZdxbzEjIb8X+Lu5Hf0WR/bJ/ongyOJo5Z/8WeO9rWQqXx6V9uO5Nn74kmR/c7I2y+Te8L9IOm0yRubfu54+o81x3A7fpktjGWHPby8nmSMMKYAjg0RfY2O/3AOesZHeIepNp9NJKi7mRbAN1yQLNfhF2fsDgI1/EnWtLCmzU7XL0FhoSM5J4pPzHc8X75D9FbS6wVCs+lng3LT15iqW5vfvDx7h9wGHscqvQacSTyCWfUvqII1mP0BDInqWRbUHgqdvI4WhZuR6r4bWWdpdRqjp4oNTKCFLRsfNKOQHQg0y0CPgZPZ8W3JFW1O4kvE0uugUCAQalzbFBBJGVjXjdayNbbnUBaF+o/hyHbqM76J5G1kELxgGZYEowrZv1OzWey+kD7c5k6N4c1ELas15mkdVGnj8zc2wOZAImNEON7sL/FQ7C8pHU9HI8qaKJZ/LdkM0i6eXe0YJb1IRw4IAIHF7TdYKJSafff2YPUt4w+Cw9H6FOkDLLpxLFId6I8q+chddrSbiAsjlSSA59JFXxzaeseO9pWPSxTKUpmBh2WoKgRrvpaILeoHgIfkEV/o+mT96RNHqZ4oi6r5TqW42n2k3KPULsV37Zlk1510YgkVE3NDvdoyV2SklGClgdxPlKRuO0yDk8HIWql4Zfo1paiyvT+y3dLkj1mpaZGYrGIwUaMcOu8qfMUkEASE7B2JBvmslul9FSAsVZiCAqhqOxAWIRaH0gs3ezVD2Ga3hfQTQxGOeqVgIwH8zam1fTuIU7d26rFgUMmcCtjMGu1yQxtJIaRBZNX/pmfIzxNozLpJkF2UNULsj1VX6VkpxlZ6Eytj9rWlv+FqK4sgI1A+9KxJ/S81OqdRi1MrSRMkitsVaNEcRmufpYliKYcc/euc7D7Hg/B7f79/9++b/AIe1MkZkPlCaMFfNX6DZ5VwR2JA2mxXHcZ1K8adN7pM9U2i4GCNbG0Db5xKP6dvAVSDXJquD/LmXSdYfTlghIHFox7Utiu6jlroAE++Qx6rp3BAmaMHfSTRswUso7ON3NrV2a44z70frem02sDBtPIsgCyGNNwUFWty5HFc3/MD9srpLHPPyIpVks/hvx1LKKnhO7yo3tSgvzGejRbttC8UOd3sRkxJ4iG9CEm27XLbQG5FAKVF3xbWCOAO9mtnp/Q9OiAxKpVkRQRRtU3FTY7n1n1e95pano8i35RFkUu4bqO33oUPcf0P5c59m6FLXJLaHqIl7JIvFguhWwfjNvNfRacIoA4FCloLX6DtxXHbjNjEQfyGMYwEYdVpVkQo4tT3FkdjfcdjYuxlO6j0jTwySLq9408jpMkhdiPMEflsjuSSCQqkdrsgc8Zd88yxBlKsAVYEEEWCDwQQe4xptPKE0msMok8kE7DVSF4dNpAnpIHs3Fbfp9gR+WeY+qRlJepxO8qglUjYFDZIWiefSL9s3fEnR30+mZYZFfTkbW004aQbSQNsTIQ912S2vgCveH614bni0q6bTzpGZTcelgib1twWLSSszCMdy3prj3rLv1l+exStD6/6TfQIIJv3eSCARBw8silS3IBjA3H5LsR8hW+Mlo/COmURqqECJiy+tvxMr0eeV3Iho/wAi/GZOg9CTTrYB3uqB/W0gGwGkTfyEBZiB/wBR+clcpp5bZdKwkhjGMQxjGMAOGeI9IINVNGAAiM1AcABvUBZ54DV3/wDGZPCgK6pZJEkECo/mupIpKq2C8+XdG+/uBl68WdBSadfKijWRSkjSENdsWRSAvFjaxth7L35zF1yOOCHyoUVZJjQABt+QOfc2SAeexObL8vdGxoUaLq1gzS+CNFJE50sasQzhqYkllYgqC/0sCOD29jwc5pr9EYpJI2LAoTe9dho/Y9uP9OCc7b4e6SNNp0j7kC2Pyx5J/rlP/an4flnbTvp4XlanRygF7SUYA2Rxw/f5Pzi8fyHDxXQ9WJy1Jo+BPErwQmGUtywMCuKOwrvNHsIqBq/UvPBtQM3T+valtYjqzMXdVaOztKEgGlJpSF9VjnjubzHqegto9Mo1G1m2jy2u/LZmKtErGvTtK0D3t6FDjY8F9GeTUCVr8uEk7r4Z6oKK7gAkmveh3usus838J0vFjTjx7vUxnpHRsYxiOaMYxgAxjGAFG6r0jqR1zzQGEitkTS06RIQLIUEMJCQbIB3Agdhlk6P0EQkySO007gB5noEgfhVRwkd87R+pJ5yVxgJLAxjGAxjGMAGMYwA0Nd0wu3mRsEfbtNrvVhdi1BU2CTRBH1HveR/SvDREo1GqZXnApQgKpGKIpQeSfUfU39Bk/jAabXQxjGAhjGMAGMYwA//Z" id="464" name="Google Shape;464;p55"/>
          <p:cNvSpPr txBox="1"/>
          <p:nvPr/>
        </p:nvSpPr>
        <p:spPr>
          <a:xfrm>
            <a:off x="8856662" y="-496887"/>
            <a:ext cx="148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ילדים.jpg" id="465" name="Google Shape;465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00562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לדים.jpg" id="466" name="Google Shape;466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50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55"/>
          <p:cNvPicPr preferRelativeResize="0"/>
          <p:nvPr/>
        </p:nvPicPr>
        <p:blipFill rotWithShape="1">
          <a:blip r:embed="rId5">
            <a:alphaModFix/>
          </a:blip>
          <a:srcRect b="56185" l="38986" r="44011" t="0"/>
          <a:stretch/>
        </p:blipFill>
        <p:spPr>
          <a:xfrm>
            <a:off x="7029450" y="3141662"/>
            <a:ext cx="1646237" cy="27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55"/>
          <p:cNvSpPr txBox="1"/>
          <p:nvPr/>
        </p:nvSpPr>
        <p:spPr>
          <a:xfrm>
            <a:off x="4156075" y="-273050"/>
            <a:ext cx="1195387" cy="264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600"/>
              <a:buFont typeface="Arial"/>
              <a:buNone/>
            </a:pPr>
            <a:r>
              <a:rPr b="0" i="0" lang="en-US" sz="16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ס</a:t>
            </a:r>
            <a:endParaRPr/>
          </a:p>
        </p:txBody>
      </p:sp>
      <p:sp>
        <p:nvSpPr>
          <p:cNvPr id="469" name="Google Shape;469;p55"/>
          <p:cNvSpPr txBox="1"/>
          <p:nvPr/>
        </p:nvSpPr>
        <p:spPr>
          <a:xfrm>
            <a:off x="277812" y="2128837"/>
            <a:ext cx="8531225" cy="2308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b="0" i="0" lang="en-US" sz="7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ילדים משחקים בחנוכה עם?</a:t>
            </a:r>
            <a:endParaRPr/>
          </a:p>
        </p:txBody>
      </p:sp>
      <p:sp>
        <p:nvSpPr>
          <p:cNvPr id="470" name="Google Shape;470;p55"/>
          <p:cNvSpPr txBox="1"/>
          <p:nvPr/>
        </p:nvSpPr>
        <p:spPr>
          <a:xfrm>
            <a:off x="328612" y="4532312"/>
            <a:ext cx="2541587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7200"/>
              <a:buFont typeface="Arial"/>
              <a:buNone/>
            </a:pPr>
            <a:r>
              <a:rPr b="1" i="0" lang="en-US" sz="72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סביבון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t3.gstatic.com/images?q=tbn:ANd9GcTXCGt-KVByZPhAHmG0rXaw6kvgxb9Bv7rahqz26lA3YCO2gxGNrw" id="475" name="Google Shape;475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188912"/>
            <a:ext cx="2163762" cy="2087562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g;base64,/9j/4AAQSkZJRgABAQAAAQABAAD/2wCEAAkGBhMSERQUEBMTFBUUFxgZFxYVFRoSIBgaFxgaGR8ZHhwXJyYqIBkvGxgaIjsgIyspLC0sGx41ODA2OCYrODUBCQoKDgwOGg8PGjQlHyQ1LDAtKi0sKSw1KiwsLCksLSwsLDYsLCksLCwsLCwsLCwsKSwsLCwsLCwsLC4vNC8tL//AABEIAGwAnAMBIgACEQEDEQH/xAAbAAEAAgMBAQAAAAAAAAAAAAAABQYDBAcCAf/EADcQAAICAQMCBQIDBgUFAAAAAAECAxEABBIhBTEGEyJBUTJhQnGBBxQzUpGhI4Kx4fBik8HR8f/EABkBAAIDAQAAAAAAAAAAAAAAAAABAgMEBf/EACgRAAMAAQQBAgUFAAAAAAAAAAABAhEDEiExBEFRImGR4fATFDKhwf/aAAwDAQACEQMRAD8A7jjGMAGMYwAZFnq5bVCCIWEUtMxDem62IDVbje7vwo7cjPL9VaPSiWQB5CoIRONzyfRGO/uQu79cqvUWYRtBHIC0jl9S62+92pWUAUfKUgRhR6nIRL/iERdJFkTnss8fiiN9SdNAryuhHmsopIgQeS54JsVtFm7+DUzkL4U6UYIArIEJNleCfi3ZeC5AF16RwBwBk1jRGsJ4QxjGMiMYxgAxjGADGMYAMYxgAxjGADGMYAMYyn9W8ZytJLB0+JZHjoGWRgsatzY+WYChQ9zzQHKdKVlkpl10VnVdbaIoj2P3aMK3AU3AvlCibHLvMVv3KHspy4+DuihIVkkQB2ogVWwAUoF+wBNXzRN8s18V0+oafzJtdJNvllEgERXaWhsElQj3VkcWADz9V5Zo/FPVLD6WRpVAHpkUOH7cA2ab89p+2UrCrLLcU54O04yo+DPHQ1ZMcwCTKSCoVoyCKtWR7KOL7WQfY9wLdlyeeigYxjGAxjGADGMxzzhFZmNKoJJ+AOcAMmM5t1zquulLOs50oU7Y4Igju24imkJ3e3NKO15h1S61QCNfqgKN2Iu4/wAnHvkN6NEeNddHT8ZyrT9Y10ZUrrHlO4cSxoVK/B2V/YjuKy8+HfEBmULMoWWudtlT9xu5HFcHtfc49yHqeLemssnMYxkjMMYzFqdUsa7pGCrYBJ4As1yfbnACs/tE67LBpwmmIE028Br/AIaIhZ5APcjhRyPU65zTw1pnULAhJLMC7FieWUNXHYBGU17mxxWXH9o2pHmyK5AC6QbT22+ZqFDEf9pB/wDcq7dUWQSRRqFTczyS1tL7mZUhjP4dyott7LmfUbfBu8ZYTpdld8VdJki1RMpZY38myjeZxIbBk3EccVtHHo4oG8snUOpTQTRTNs2yoHi1MJKLICAxjcWdp29uSAeQa3VBN0NH0zEsf8TURbzwFESBFFA8Vcy/YAAZYoPDSAABHZCy2qOymKRftyAwJ7kU4qyPxRfomTjfH8TEmu3avTaoPsMZRtS6kL5kN0sm08WFZQ1ckEj8PHZ59SqLudlVeBbEKLJocn78ZwLxb0WTTrvjLCJlbbuUR7L+pSoJsAtuBUV6jxWXrTap+pxvFIEjmjiULBI/mA3tWV3ZdxDbTsA+pd5J5biyOFgz66TvKLpqPEmnjnWB32yMQBatRZgWCb6279o3bbuue2bGl6pHKxWMlwvd1FrYNFdw4LfYdsitH0/R6kEOdPq5InLSGlepHWvptqG3gA3wo7kXk9GgUAKAABQA4AA9h9suMx6xjImbxLErMCJaQ0z+WxUV35+B84DSb6JbKz4xj84wwb2UeqV9jFSwjKqq8exdwf8AL9sk+ua90jUwlNzngsN4oKWJAtbND5yjxdaldnlkk8xVAXbtUUL9yvKj1BjweAOOMi2X6OjV5r0Rup02NU2KoUDtXtzd2f0Pv7fpim1Xl/UGoGja7RXHv8c/nQ/pl0HV0kWRiUXyyNxWRXQbhuBDivY++08/lntlWaMhWVlcEWPVYPuK96/uB+eVtJm6b9zAOnqQWpjR7XXvY/Tm/b3++Y31NEFASVNjjaRz/sP+HNnWaxYla2XcR9BPN1xx3r8v7ZXV1xvkEWeefz/5/X7ZGYbNGmnfLL54O8QHUCZHYl4XUGwAdroGU8cHncL99uWPKD+zuJv3nVuRYYIAwsfSWWjz6jxd+3P82X7L0cbWlTbSGRuq64kJrUXFZpWILKeePUBwe3DVyeLzY6lrfKjL1uNqAL28uwQWeaFsLNE1fB7Zo6zpOokHGraM2DUcaheD2o21EcfX/wCsZWVTxZqdDX+FBGzx2PMRFpV4Y/Ry1d9q0eKsAk5Tem9PIEmnc73Ylnsj+I0Y2rfYbV5JH0hmB5230frnShDCJJGUncgLPucWSDuazbqG5EY2gttsE1lU6J0mRBqFkRxK7ecXdhvZJWkUMdgAUhkJIF1u+byhp9s3eMlTU54JfRaPS+X+67ld44yr0brdRJJHCsSoIvkbQR2z0mpaaNY45SknBMixbg6jgsm4BeeKPPBPxeQ2m0rQny00xaOqcqOWJHIpj6rF3ZJ7C++bWp8TvKfI0UMu9h6nkjaFYb43NuAtufpHv+mGDdemtPjJq61H1USx+b5pWTcjMFbc4sBDtq+eO3x7jPWjgCw6OZZI00kUBV41fzXlsLI6SbR8qCQDQG4twSMz9Tki0UaRRtUgULY9XlgivMYfPDEL3Yi+wOTf7PPCcEOnkkRWK6knZvu/IICoOQK3Koc/JYfAq2Fxn6HP83Ui6Sjj3K7reutofL1XkCOeeUmRFsb4V2itpPpG5iwc0AQb+o50ObxBGs6wUzMSASoBCsRuAPN3t54BoUTVjKJ07qUKysIBJNHIqWN51EipTKl37v6ahv0qrsaJIze6P0ZZXZ9E7wgIihVcRBVfa28JtJphzd+opVjbxKr3PozRoqYy2XvWR7o3UXZVh6WKHkEcMPpP39s5Xo4d+pid1V2O8iSESyK1J3LS21DcAD9P9c6rpkYIodt7BQGbbt3EDlqHazzXtnwaNA5kCLvI2l9o3EDmi3evtiayEXsOU6nxpPHqIoolWTTo21Qw9Q8oEOFPF8Wo3X2rjLCmpRSZYvVBKAQyLdMvBDKOQaq+LBBv2yRm8AQqtac7PYBvWK47X25sk8kn8sqfUpZ9BveOO62mSO7BsgbqH4u/qBB59+2WLTVTw+SK1sXyuGSc0xIJSAogJJJAQkn3CKCT25J/vmr0vdExZUZUdrKkbQTXJA7D2P3I/PN5uvoHRB5bmRiAYpkkUUCSSTVCgPb3yYn6ZMaLxKVF2Ffc32oUBXb3v7d8paOjPkwp2tFe8SaSVjabGA7KDsbgE8Wefft/TI7p3SHkdAZdvNUVIJs1tokV+f2yW1PQdRIrJCCswZdxbzEjIb8X+Lu5Hf0WR/bJ/ongyOJo5Z/8WeO9rWQqXx6V9uO5Nn74kmR/c7I2y+Te8L9IOm0yRubfu54+o81x3A7fpktjGWHPby8nmSMMKYAjg0RfY2O/3AOesZHeIepNp9NJKi7mRbAN1yQLNfhF2fsDgI1/EnWtLCmzU7XL0FhoSM5J4pPzHc8X75D9FbS6wVCs+lng3LT15iqW5vfvDx7h9wGHscqvQacSTyCWfUvqII1mP0BDInqWRbUHgqdvI4WhZuR6r4bWWdpdRqjp4oNTKCFLRsfNKOQHQg0y0CPgZPZ8W3JFW1O4kvE0uugUCAQalzbFBBJGVjXjdayNbbnUBaF+o/hyHbqM76J5G1kELxgGZYEowrZv1OzWey+kD7c5k6N4c1ELas15mkdVGnj8zc2wOZAImNEON7sL/FQ7C8pHU9HI8qaKJZ/LdkM0i6eXe0YJb1IRw4IAIHF7TdYKJSafff2YPUt4w+Cw9H6FOkDLLpxLFId6I8q+chddrSbiAsjlSSA59JFXxzaeseO9pWPSxTKUpmBh2WoKgRrvpaILeoHgIfkEV/o+mT96RNHqZ4oi6r5TqW42n2k3KPULsV37Zlk1510YgkVE3NDvdoyV2SklGClgdxPlKRuO0yDk8HIWql4Zfo1paiyvT+y3dLkj1mpaZGYrGIwUaMcOu8qfMUkEASE7B2JBvmslul9FSAsVZiCAqhqOxAWIRaH0gs3ezVD2Ga3hfQTQxGOeqVgIwH8zam1fTuIU7d26rFgUMmcCtjMGu1yQxtJIaRBZNX/pmfIzxNozLpJkF2UNULsj1VX6VkpxlZ6Eytj9rWlv+FqK4sgI1A+9KxJ/S81OqdRi1MrSRMkitsVaNEcRmufpYliKYcc/euc7D7Hg/B7f79/9++b/AIe1MkZkPlCaMFfNX6DZ5VwR2JA2mxXHcZ1K8adN7pM9U2i4GCNbG0Db5xKP6dvAVSDXJquD/LmXSdYfTlghIHFox7Utiu6jlroAE++Qx6rp3BAmaMHfSTRswUso7ON3NrV2a44z70frem02sDBtPIsgCyGNNwUFWty5HFc3/MD9srpLHPPyIpVks/hvx1LKKnhO7yo3tSgvzGejRbttC8UOd3sRkxJ4iG9CEm27XLbQG5FAKVF3xbWCOAO9mtnp/Q9OiAxKpVkRQRRtU3FTY7n1n1e95pano8i35RFkUu4bqO33oUPcf0P5c59m6FLXJLaHqIl7JIvFguhWwfjNvNfRacIoA4FCloLX6DtxXHbjNjEQfyGMYwEYdVpVkQo4tT3FkdjfcdjYuxlO6j0jTwySLq9408jpMkhdiPMEflsjuSSCQqkdrsgc8Zd88yxBlKsAVYEEEWCDwQQe4xptPKE0msMok8kE7DVSF4dNpAnpIHs3Fbfp9gR+WeY+qRlJepxO8qglUjYFDZIWiefSL9s3fEnR30+mZYZFfTkbW004aQbSQNsTIQ912S2vgCveH614bni0q6bTzpGZTcelgib1twWLSSszCMdy3prj3rLv1l+exStD6/6TfQIIJv3eSCARBw8silS3IBjA3H5LsR8hW+Mlo/COmURqqECJiy+tvxMr0eeV3Iho/wAi/GZOg9CTTrYB3uqB/W0gGwGkTfyEBZiB/wBR+clcpp5bZdKwkhjGMQxjGMAOGeI9IINVNGAAiM1AcABvUBZ54DV3/wDGZPCgK6pZJEkECo/mupIpKq2C8+XdG+/uBl68WdBSadfKijWRSkjSENdsWRSAvFjaxth7L35zF1yOOCHyoUVZJjQABt+QOfc2SAeexObL8vdGxoUaLq1gzS+CNFJE50sasQzhqYkllYgqC/0sCOD29jwc5pr9EYpJI2LAoTe9dho/Y9uP9OCc7b4e6SNNp0j7kC2Pyx5J/rlP/an4flnbTvp4XlanRygF7SUYA2Rxw/f5Pzi8fyHDxXQ9WJy1Jo+BPErwQmGUtywMCuKOwrvNHsIqBq/UvPBtQM3T+valtYjqzMXdVaOztKEgGlJpSF9VjnjubzHqegto9Mo1G1m2jy2u/LZmKtErGvTtK0D3t6FDjY8F9GeTUCVr8uEk7r4Z6oKK7gAkmveh3usus838J0vFjTjx7vUxnpHRsYxiOaMYxgAxjGAFG6r0jqR1zzQGEitkTS06RIQLIUEMJCQbIB3Agdhlk6P0EQkySO007gB5noEgfhVRwkd87R+pJ5yVxgJLAxjGAxjGMAGMYwA0Nd0wu3mRsEfbtNrvVhdi1BU2CTRBH1HveR/SvDREo1GqZXnApQgKpGKIpQeSfUfU39Bk/jAabXQxjGAhjGMAGMYwA//Z" id="476" name="Google Shape;476;p56"/>
          <p:cNvSpPr txBox="1"/>
          <p:nvPr/>
        </p:nvSpPr>
        <p:spPr>
          <a:xfrm>
            <a:off x="8856662" y="-496887"/>
            <a:ext cx="148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ילדים.jpg" id="477" name="Google Shape;477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00562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לדים.jpg" id="478" name="Google Shape;478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50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56"/>
          <p:cNvPicPr preferRelativeResize="0"/>
          <p:nvPr/>
        </p:nvPicPr>
        <p:blipFill rotWithShape="1">
          <a:blip r:embed="rId5">
            <a:alphaModFix/>
          </a:blip>
          <a:srcRect b="56185" l="38986" r="44011" t="0"/>
          <a:stretch/>
        </p:blipFill>
        <p:spPr>
          <a:xfrm>
            <a:off x="7029450" y="3141662"/>
            <a:ext cx="1646237" cy="27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56"/>
          <p:cNvSpPr txBox="1"/>
          <p:nvPr/>
        </p:nvSpPr>
        <p:spPr>
          <a:xfrm>
            <a:off x="4156075" y="-273050"/>
            <a:ext cx="1195387" cy="264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600"/>
              <a:buFont typeface="Arial"/>
              <a:buNone/>
            </a:pPr>
            <a:r>
              <a:rPr b="0" i="0" lang="en-US" sz="16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ס</a:t>
            </a:r>
            <a:endParaRPr/>
          </a:p>
        </p:txBody>
      </p:sp>
      <p:sp>
        <p:nvSpPr>
          <p:cNvPr id="481" name="Google Shape;481;p56"/>
          <p:cNvSpPr txBox="1"/>
          <p:nvPr/>
        </p:nvSpPr>
        <p:spPr>
          <a:xfrm>
            <a:off x="277812" y="2128837"/>
            <a:ext cx="8531225" cy="2308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b="0" i="0" lang="en-US" sz="7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מאכל שנוהגים לאכול בחג החנוכה</a:t>
            </a:r>
            <a:endParaRPr/>
          </a:p>
        </p:txBody>
      </p:sp>
      <p:sp>
        <p:nvSpPr>
          <p:cNvPr id="482" name="Google Shape;482;p56"/>
          <p:cNvSpPr txBox="1"/>
          <p:nvPr/>
        </p:nvSpPr>
        <p:spPr>
          <a:xfrm>
            <a:off x="328612" y="4532312"/>
            <a:ext cx="2947987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7200"/>
              <a:buFont typeface="Arial"/>
              <a:buNone/>
            </a:pPr>
            <a:r>
              <a:rPr b="1" i="0" lang="en-US" sz="72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סופגניה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t3.gstatic.com/images?q=tbn:ANd9GcTXCGt-KVByZPhAHmG0rXaw6kvgxb9Bv7rahqz26lA3YCO2gxGNrw" id="487" name="Google Shape;487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188912"/>
            <a:ext cx="2163762" cy="2087562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g;base64,/9j/4AAQSkZJRgABAQAAAQABAAD/2wCEAAkGBhMSERQUEBMTFBUUFxgZFxYVFRoSIBgaFxgaGR8ZHhwXJyYqIBkvGxgaIjsgIyspLC0sGx41ODA2OCYrODUBCQoKDgwOGg8PGjQlHyQ1LDAtKi0sKSw1KiwsLCksLSwsLDYsLCksLCwsLCwsLCwsKSwsLCwsLCwsLC4vNC8tL//AABEIAGwAnAMBIgACEQEDEQH/xAAbAAEAAgMBAQAAAAAAAAAAAAAABQYDBAcCAf/EADcQAAICAQMCBQIDBgUFAAAAAAECAxEABBIhBTEGEyJBUTJhQnGBBxQzUpGhI4Kx4fBik8HR8f/EABkBAAIDAQAAAAAAAAAAAAAAAAABAgMEBf/EACgRAAMAAQQBAgUFAAAAAAAAAAABAhEDEiExBEFRImGR4fATFDKhwf/aAAwDAQACEQMRAD8A7jjGMAGMYwAZFnq5bVCCIWEUtMxDem62IDVbje7vwo7cjPL9VaPSiWQB5CoIRONzyfRGO/uQu79cqvUWYRtBHIC0jl9S62+92pWUAUfKUgRhR6nIRL/iERdJFkTnss8fiiN9SdNAryuhHmsopIgQeS54JsVtFm7+DUzkL4U6UYIArIEJNleCfi3ZeC5AF16RwBwBk1jRGsJ4QxjGMiMYxgAxjGADGMYAMYxgAxjGADGMYAMYyn9W8ZytJLB0+JZHjoGWRgsatzY+WYChQ9zzQHKdKVlkpl10VnVdbaIoj2P3aMK3AU3AvlCibHLvMVv3KHspy4+DuihIVkkQB2ogVWwAUoF+wBNXzRN8s18V0+oafzJtdJNvllEgERXaWhsElQj3VkcWADz9V5Zo/FPVLD6WRpVAHpkUOH7cA2ab89p+2UrCrLLcU54O04yo+DPHQ1ZMcwCTKSCoVoyCKtWR7KOL7WQfY9wLdlyeeigYxjGAxjGADGMxzzhFZmNKoJJ+AOcAMmM5t1zquulLOs50oU7Y4Igju24imkJ3e3NKO15h1S61QCNfqgKN2Iu4/wAnHvkN6NEeNddHT8ZyrT9Y10ZUrrHlO4cSxoVK/B2V/YjuKy8+HfEBmULMoWWudtlT9xu5HFcHtfc49yHqeLemssnMYxkjMMYzFqdUsa7pGCrYBJ4As1yfbnACs/tE67LBpwmmIE028Br/AIaIhZ5APcjhRyPU65zTw1pnULAhJLMC7FieWUNXHYBGU17mxxWXH9o2pHmyK5AC6QbT22+ZqFDEf9pB/wDcq7dUWQSRRqFTczyS1tL7mZUhjP4dyott7LmfUbfBu8ZYTpdld8VdJki1RMpZY38myjeZxIbBk3EccVtHHo4oG8snUOpTQTRTNs2yoHi1MJKLICAxjcWdp29uSAeQa3VBN0NH0zEsf8TURbzwFESBFFA8Vcy/YAAZYoPDSAABHZCy2qOymKRftyAwJ7kU4qyPxRfomTjfH8TEmu3avTaoPsMZRtS6kL5kN0sm08WFZQ1ckEj8PHZ59SqLudlVeBbEKLJocn78ZwLxb0WTTrvjLCJlbbuUR7L+pSoJsAtuBUV6jxWXrTap+pxvFIEjmjiULBI/mA3tWV3ZdxDbTsA+pd5J5biyOFgz66TvKLpqPEmnjnWB32yMQBatRZgWCb6279o3bbuue2bGl6pHKxWMlwvd1FrYNFdw4LfYdsitH0/R6kEOdPq5InLSGlepHWvptqG3gA3wo7kXk9GgUAKAABQA4AA9h9suMx6xjImbxLErMCJaQ0z+WxUV35+B84DSb6JbKz4xj84wwb2UeqV9jFSwjKqq8exdwf8AL9sk+ua90jUwlNzngsN4oKWJAtbND5yjxdaldnlkk8xVAXbtUUL9yvKj1BjweAOOMi2X6OjV5r0Rup02NU2KoUDtXtzd2f0Pv7fpim1Xl/UGoGja7RXHv8c/nQ/pl0HV0kWRiUXyyNxWRXQbhuBDivY++08/lntlWaMhWVlcEWPVYPuK96/uB+eVtJm6b9zAOnqQWpjR7XXvY/Tm/b3++Y31NEFASVNjjaRz/sP+HNnWaxYla2XcR9BPN1xx3r8v7ZXV1xvkEWeefz/5/X7ZGYbNGmnfLL54O8QHUCZHYl4XUGwAdroGU8cHncL99uWPKD+zuJv3nVuRYYIAwsfSWWjz6jxd+3P82X7L0cbWlTbSGRuq64kJrUXFZpWILKeePUBwe3DVyeLzY6lrfKjL1uNqAL28uwQWeaFsLNE1fB7Zo6zpOokHGraM2DUcaheD2o21EcfX/wCsZWVTxZqdDX+FBGzx2PMRFpV4Y/Ry1d9q0eKsAk5Tem9PIEmnc73Ylnsj+I0Y2rfYbV5JH0hmB5230frnShDCJJGUncgLPucWSDuazbqG5EY2gttsE1lU6J0mRBqFkRxK7ecXdhvZJWkUMdgAUhkJIF1u+byhp9s3eMlTU54JfRaPS+X+67ld44yr0brdRJJHCsSoIvkbQR2z0mpaaNY45SknBMixbg6jgsm4BeeKPPBPxeQ2m0rQny00xaOqcqOWJHIpj6rF3ZJ7C++bWp8TvKfI0UMu9h6nkjaFYb43NuAtufpHv+mGDdemtPjJq61H1USx+b5pWTcjMFbc4sBDtq+eO3x7jPWjgCw6OZZI00kUBV41fzXlsLI6SbR8qCQDQG4twSMz9Tki0UaRRtUgULY9XlgivMYfPDEL3Yi+wOTf7PPCcEOnkkRWK6knZvu/IICoOQK3Koc/JYfAq2Fxn6HP83Ui6Sjj3K7reutofL1XkCOeeUmRFsb4V2itpPpG5iwc0AQb+o50ObxBGs6wUzMSASoBCsRuAPN3t54BoUTVjKJ07qUKysIBJNHIqWN51EipTKl37v6ahv0qrsaJIze6P0ZZXZ9E7wgIihVcRBVfa28JtJphzd+opVjbxKr3PozRoqYy2XvWR7o3UXZVh6WKHkEcMPpP39s5Xo4d+pid1V2O8iSESyK1J3LS21DcAD9P9c6rpkYIodt7BQGbbt3EDlqHazzXtnwaNA5kCLvI2l9o3EDmi3evtiayEXsOU6nxpPHqIoolWTTo21Qw9Q8oEOFPF8Wo3X2rjLCmpRSZYvVBKAQyLdMvBDKOQaq+LBBv2yRm8AQqtac7PYBvWK47X25sk8kn8sqfUpZ9BveOO62mSO7BsgbqH4u/qBB59+2WLTVTw+SK1sXyuGSc0xIJSAogJJJAQkn3CKCT25J/vmr0vdExZUZUdrKkbQTXJA7D2P3I/PN5uvoHRB5bmRiAYpkkUUCSSTVCgPb3yYn6ZMaLxKVF2Ffc32oUBXb3v7d8paOjPkwp2tFe8SaSVjabGA7KDsbgE8Wefft/TI7p3SHkdAZdvNUVIJs1tokV+f2yW1PQdRIrJCCswZdxbzEjIb8X+Lu5Hf0WR/bJ/ongyOJo5Z/8WeO9rWQqXx6V9uO5Nn74kmR/c7I2y+Te8L9IOm0yRubfu54+o81x3A7fpktjGWHPby8nmSMMKYAjg0RfY2O/3AOesZHeIepNp9NJKi7mRbAN1yQLNfhF2fsDgI1/EnWtLCmzU7XL0FhoSM5J4pPzHc8X75D9FbS6wVCs+lng3LT15iqW5vfvDx7h9wGHscqvQacSTyCWfUvqII1mP0BDInqWRbUHgqdvI4WhZuR6r4bWWdpdRqjp4oNTKCFLRsfNKOQHQg0y0CPgZPZ8W3JFW1O4kvE0uugUCAQalzbFBBJGVjXjdayNbbnUBaF+o/hyHbqM76J5G1kELxgGZYEowrZv1OzWey+kD7c5k6N4c1ELas15mkdVGnj8zc2wOZAImNEON7sL/FQ7C8pHU9HI8qaKJZ/LdkM0i6eXe0YJb1IRw4IAIHF7TdYKJSafff2YPUt4w+Cw9H6FOkDLLpxLFId6I8q+chddrSbiAsjlSSA59JFXxzaeseO9pWPSxTKUpmBh2WoKgRrvpaILeoHgIfkEV/o+mT96RNHqZ4oi6r5TqW42n2k3KPULsV37Zlk1510YgkVE3NDvdoyV2SklGClgdxPlKRuO0yDk8HIWql4Zfo1paiyvT+y3dLkj1mpaZGYrGIwUaMcOu8qfMUkEASE7B2JBvmslul9FSAsVZiCAqhqOxAWIRaH0gs3ezVD2Ga3hfQTQxGOeqVgIwH8zam1fTuIU7d26rFgUMmcCtjMGu1yQxtJIaRBZNX/pmfIzxNozLpJkF2UNULsj1VX6VkpxlZ6Eytj9rWlv+FqK4sgI1A+9KxJ/S81OqdRi1MrSRMkitsVaNEcRmufpYliKYcc/euc7D7Hg/B7f79/9++b/AIe1MkZkPlCaMFfNX6DZ5VwR2JA2mxXHcZ1K8adN7pM9U2i4GCNbG0Db5xKP6dvAVSDXJquD/LmXSdYfTlghIHFox7Utiu6jlroAE++Qx6rp3BAmaMHfSTRswUso7ON3NrV2a44z70frem02sDBtPIsgCyGNNwUFWty5HFc3/MD9srpLHPPyIpVks/hvx1LKKnhO7yo3tSgvzGejRbttC8UOd3sRkxJ4iG9CEm27XLbQG5FAKVF3xbWCOAO9mtnp/Q9OiAxKpVkRQRRtU3FTY7n1n1e95pano8i35RFkUu4bqO33oUPcf0P5c59m6FLXJLaHqIl7JIvFguhWwfjNvNfRacIoA4FCloLX6DtxXHbjNjEQfyGMYwEYdVpVkQo4tT3FkdjfcdjYuxlO6j0jTwySLq9408jpMkhdiPMEflsjuSSCQqkdrsgc8Zd88yxBlKsAVYEEEWCDwQQe4xptPKE0msMok8kE7DVSF4dNpAnpIHs3Fbfp9gR+WeY+qRlJepxO8qglUjYFDZIWiefSL9s3fEnR30+mZYZFfTkbW004aQbSQNsTIQ912S2vgCveH614bni0q6bTzpGZTcelgib1twWLSSszCMdy3prj3rLv1l+exStD6/6TfQIIJv3eSCARBw8silS3IBjA3H5LsR8hW+Mlo/COmURqqECJiy+tvxMr0eeV3Iho/wAi/GZOg9CTTrYB3uqB/W0gGwGkTfyEBZiB/wBR+clcpp5bZdKwkhjGMQxjGMAOGeI9IINVNGAAiM1AcABvUBZ54DV3/wDGZPCgK6pZJEkECo/mupIpKq2C8+XdG+/uBl68WdBSadfKijWRSkjSENdsWRSAvFjaxth7L35zF1yOOCHyoUVZJjQABt+QOfc2SAeexObL8vdGxoUaLq1gzS+CNFJE50sasQzhqYkllYgqC/0sCOD29jwc5pr9EYpJI2LAoTe9dho/Y9uP9OCc7b4e6SNNp0j7kC2Pyx5J/rlP/an4flnbTvp4XlanRygF7SUYA2Rxw/f5Pzi8fyHDxXQ9WJy1Jo+BPErwQmGUtywMCuKOwrvNHsIqBq/UvPBtQM3T+valtYjqzMXdVaOztKEgGlJpSF9VjnjubzHqegto9Mo1G1m2jy2u/LZmKtErGvTtK0D3t6FDjY8F9GeTUCVr8uEk7r4Z6oKK7gAkmveh3usus838J0vFjTjx7vUxnpHRsYxiOaMYxgAxjGAFG6r0jqR1zzQGEitkTS06RIQLIUEMJCQbIB3Agdhlk6P0EQkySO007gB5noEgfhVRwkd87R+pJ5yVxgJLAxjGAxjGMAGMYwA0Nd0wu3mRsEfbtNrvVhdi1BU2CTRBH1HveR/SvDREo1GqZXnApQgKpGKIpQeSfUfU39Bk/jAabXQxjGAhjGMAGMYwA//Z" id="488" name="Google Shape;488;p57"/>
          <p:cNvSpPr txBox="1"/>
          <p:nvPr/>
        </p:nvSpPr>
        <p:spPr>
          <a:xfrm>
            <a:off x="8856662" y="-496887"/>
            <a:ext cx="148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ילדים.jpg" id="489" name="Google Shape;489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00562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לדים.jpg" id="490" name="Google Shape;490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50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57"/>
          <p:cNvPicPr preferRelativeResize="0"/>
          <p:nvPr/>
        </p:nvPicPr>
        <p:blipFill rotWithShape="1">
          <a:blip r:embed="rId5">
            <a:alphaModFix/>
          </a:blip>
          <a:srcRect b="56185" l="38986" r="44011" t="0"/>
          <a:stretch/>
        </p:blipFill>
        <p:spPr>
          <a:xfrm>
            <a:off x="7451725" y="3024187"/>
            <a:ext cx="1646237" cy="27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57"/>
          <p:cNvSpPr txBox="1"/>
          <p:nvPr/>
        </p:nvSpPr>
        <p:spPr>
          <a:xfrm>
            <a:off x="4200525" y="-273050"/>
            <a:ext cx="1150937" cy="264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600"/>
              <a:buFont typeface="Arial"/>
              <a:buNone/>
            </a:pPr>
            <a:r>
              <a:rPr b="0" i="0" lang="en-US" sz="16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ע</a:t>
            </a:r>
            <a:endParaRPr/>
          </a:p>
        </p:txBody>
      </p:sp>
      <p:sp>
        <p:nvSpPr>
          <p:cNvPr id="493" name="Google Shape;493;p57"/>
          <p:cNvSpPr txBox="1"/>
          <p:nvPr/>
        </p:nvSpPr>
        <p:spPr>
          <a:xfrm>
            <a:off x="0" y="2128837"/>
            <a:ext cx="8809037" cy="2308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b="0" i="0" lang="en-US" sz="7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בתפילה ובברכת המזון מוסיפים את ברכת </a:t>
            </a:r>
            <a:endParaRPr/>
          </a:p>
        </p:txBody>
      </p:sp>
      <p:sp>
        <p:nvSpPr>
          <p:cNvPr id="494" name="Google Shape;494;p57"/>
          <p:cNvSpPr txBox="1"/>
          <p:nvPr/>
        </p:nvSpPr>
        <p:spPr>
          <a:xfrm>
            <a:off x="328612" y="4532312"/>
            <a:ext cx="3595687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7200"/>
              <a:buFont typeface="Arial"/>
              <a:buNone/>
            </a:pPr>
            <a:r>
              <a:rPr b="1" i="0" lang="en-US" sz="72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על הניסים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t3.gstatic.com/images?q=tbn:ANd9GcTXCGt-KVByZPhAHmG0rXaw6kvgxb9Bv7rahqz26lA3YCO2gxGNrw" id="499" name="Google Shape;499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188912"/>
            <a:ext cx="2163762" cy="2087562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g;base64,/9j/4AAQSkZJRgABAQAAAQABAAD/2wCEAAkGBhMSERQUEBMTFBUUFxgZFxYVFRoSIBgaFxgaGR8ZHhwXJyYqIBkvGxgaIjsgIyspLC0sGx41ODA2OCYrODUBCQoKDgwOGg8PGjQlHyQ1LDAtKi0sKSw1KiwsLCksLSwsLDYsLCksLCwsLCwsLCwsKSwsLCwsLCwsLC4vNC8tL//AABEIAGwAnAMBIgACEQEDEQH/xAAbAAEAAgMBAQAAAAAAAAAAAAAABQYDBAcCAf/EADcQAAICAQMCBQIDBgUFAAAAAAECAxEABBIhBTEGEyJBUTJhQnGBBxQzUpGhI4Kx4fBik8HR8f/EABkBAAIDAQAAAAAAAAAAAAAAAAABAgMEBf/EACgRAAMAAQQBAgUFAAAAAAAAAAABAhEDEiExBEFRImGR4fATFDKhwf/aAAwDAQACEQMRAD8A7jjGMAGMYwAZFnq5bVCCIWEUtMxDem62IDVbje7vwo7cjPL9VaPSiWQB5CoIRONzyfRGO/uQu79cqvUWYRtBHIC0jl9S62+92pWUAUfKUgRhR6nIRL/iERdJFkTnss8fiiN9SdNAryuhHmsopIgQeS54JsVtFm7+DUzkL4U6UYIArIEJNleCfi3ZeC5AF16RwBwBk1jRGsJ4QxjGMiMYxgAxjGADGMYAMYxgAxjGADGMYAMYyn9W8ZytJLB0+JZHjoGWRgsatzY+WYChQ9zzQHKdKVlkpl10VnVdbaIoj2P3aMK3AU3AvlCibHLvMVv3KHspy4+DuihIVkkQB2ogVWwAUoF+wBNXzRN8s18V0+oafzJtdJNvllEgERXaWhsElQj3VkcWADz9V5Zo/FPVLD6WRpVAHpkUOH7cA2ab89p+2UrCrLLcU54O04yo+DPHQ1ZMcwCTKSCoVoyCKtWR7KOL7WQfY9wLdlyeeigYxjGAxjGADGMxzzhFZmNKoJJ+AOcAMmM5t1zquulLOs50oU7Y4Igju24imkJ3e3NKO15h1S61QCNfqgKN2Iu4/wAnHvkN6NEeNddHT8ZyrT9Y10ZUrrHlO4cSxoVK/B2V/YjuKy8+HfEBmULMoWWudtlT9xu5HFcHtfc49yHqeLemssnMYxkjMMYzFqdUsa7pGCrYBJ4As1yfbnACs/tE67LBpwmmIE028Br/AIaIhZ5APcjhRyPU65zTw1pnULAhJLMC7FieWUNXHYBGU17mxxWXH9o2pHmyK5AC6QbT22+ZqFDEf9pB/wDcq7dUWQSRRqFTczyS1tL7mZUhjP4dyott7LmfUbfBu8ZYTpdld8VdJki1RMpZY38myjeZxIbBk3EccVtHHo4oG8snUOpTQTRTNs2yoHi1MJKLICAxjcWdp29uSAeQa3VBN0NH0zEsf8TURbzwFESBFFA8Vcy/YAAZYoPDSAABHZCy2qOymKRftyAwJ7kU4qyPxRfomTjfH8TEmu3avTaoPsMZRtS6kL5kN0sm08WFZQ1ckEj8PHZ59SqLudlVeBbEKLJocn78ZwLxb0WTTrvjLCJlbbuUR7L+pSoJsAtuBUV6jxWXrTap+pxvFIEjmjiULBI/mA3tWV3ZdxDbTsA+pd5J5biyOFgz66TvKLpqPEmnjnWB32yMQBatRZgWCb6279o3bbuue2bGl6pHKxWMlwvd1FrYNFdw4LfYdsitH0/R6kEOdPq5InLSGlepHWvptqG3gA3wo7kXk9GgUAKAABQA4AA9h9suMx6xjImbxLErMCJaQ0z+WxUV35+B84DSb6JbKz4xj84wwb2UeqV9jFSwjKqq8exdwf8AL9sk+ua90jUwlNzngsN4oKWJAtbND5yjxdaldnlkk8xVAXbtUUL9yvKj1BjweAOOMi2X6OjV5r0Rup02NU2KoUDtXtzd2f0Pv7fpim1Xl/UGoGja7RXHv8c/nQ/pl0HV0kWRiUXyyNxWRXQbhuBDivY++08/lntlWaMhWVlcEWPVYPuK96/uB+eVtJm6b9zAOnqQWpjR7XXvY/Tm/b3++Y31NEFASVNjjaRz/sP+HNnWaxYla2XcR9BPN1xx3r8v7ZXV1xvkEWeefz/5/X7ZGYbNGmnfLL54O8QHUCZHYl4XUGwAdroGU8cHncL99uWPKD+zuJv3nVuRYYIAwsfSWWjz6jxd+3P82X7L0cbWlTbSGRuq64kJrUXFZpWILKeePUBwe3DVyeLzY6lrfKjL1uNqAL28uwQWeaFsLNE1fB7Zo6zpOokHGraM2DUcaheD2o21EcfX/wCsZWVTxZqdDX+FBGzx2PMRFpV4Y/Ry1d9q0eKsAk5Tem9PIEmnc73Ylnsj+I0Y2rfYbV5JH0hmB5230frnShDCJJGUncgLPucWSDuazbqG5EY2gttsE1lU6J0mRBqFkRxK7ecXdhvZJWkUMdgAUhkJIF1u+byhp9s3eMlTU54JfRaPS+X+67ld44yr0brdRJJHCsSoIvkbQR2z0mpaaNY45SknBMixbg6jgsm4BeeKPPBPxeQ2m0rQny00xaOqcqOWJHIpj6rF3ZJ7C++bWp8TvKfI0UMu9h6nkjaFYb43NuAtufpHv+mGDdemtPjJq61H1USx+b5pWTcjMFbc4sBDtq+eO3x7jPWjgCw6OZZI00kUBV41fzXlsLI6SbR8qCQDQG4twSMz9Tki0UaRRtUgULY9XlgivMYfPDEL3Yi+wOTf7PPCcEOnkkRWK6knZvu/IICoOQK3Koc/JYfAq2Fxn6HP83Ui6Sjj3K7reutofL1XkCOeeUmRFsb4V2itpPpG5iwc0AQb+o50ObxBGs6wUzMSASoBCsRuAPN3t54BoUTVjKJ07qUKysIBJNHIqWN51EipTKl37v6ahv0qrsaJIze6P0ZZXZ9E7wgIihVcRBVfa28JtJphzd+opVjbxKr3PozRoqYy2XvWR7o3UXZVh6WKHkEcMPpP39s5Xo4d+pid1V2O8iSESyK1J3LS21DcAD9P9c6rpkYIodt7BQGbbt3EDlqHazzXtnwaNA5kCLvI2l9o3EDmi3evtiayEXsOU6nxpPHqIoolWTTo21Qw9Q8oEOFPF8Wo3X2rjLCmpRSZYvVBKAQyLdMvBDKOQaq+LBBv2yRm8AQqtac7PYBvWK47X25sk8kn8sqfUpZ9BveOO62mSO7BsgbqH4u/qBB59+2WLTVTw+SK1sXyuGSc0xIJSAogJJJAQkn3CKCT25J/vmr0vdExZUZUdrKkbQTXJA7D2P3I/PN5uvoHRB5bmRiAYpkkUUCSSTVCgPb3yYn6ZMaLxKVF2Ffc32oUBXb3v7d8paOjPkwp2tFe8SaSVjabGA7KDsbgE8Wefft/TI7p3SHkdAZdvNUVIJs1tokV+f2yW1PQdRIrJCCswZdxbzEjIb8X+Lu5Hf0WR/bJ/ongyOJo5Z/8WeO9rWQqXx6V9uO5Nn74kmR/c7I2y+Te8L9IOm0yRubfu54+o81x3A7fpktjGWHPby8nmSMMKYAjg0RfY2O/3AOesZHeIepNp9NJKi7mRbAN1yQLNfhF2fsDgI1/EnWtLCmzU7XL0FhoSM5J4pPzHc8X75D9FbS6wVCs+lng3LT15iqW5vfvDx7h9wGHscqvQacSTyCWfUvqII1mP0BDInqWRbUHgqdvI4WhZuR6r4bWWdpdRqjp4oNTKCFLRsfNKOQHQg0y0CPgZPZ8W3JFW1O4kvE0uugUCAQalzbFBBJGVjXjdayNbbnUBaF+o/hyHbqM76J5G1kELxgGZYEowrZv1OzWey+kD7c5k6N4c1ELas15mkdVGnj8zc2wOZAImNEON7sL/FQ7C8pHU9HI8qaKJZ/LdkM0i6eXe0YJb1IRw4IAIHF7TdYKJSafff2YPUt4w+Cw9H6FOkDLLpxLFId6I8q+chddrSbiAsjlSSA59JFXxzaeseO9pWPSxTKUpmBh2WoKgRrvpaILeoHgIfkEV/o+mT96RNHqZ4oi6r5TqW42n2k3KPULsV37Zlk1510YgkVE3NDvdoyV2SklGClgdxPlKRuO0yDk8HIWql4Zfo1paiyvT+y3dLkj1mpaZGYrGIwUaMcOu8qfMUkEASE7B2JBvmslul9FSAsVZiCAqhqOxAWIRaH0gs3ezVD2Ga3hfQTQxGOeqVgIwH8zam1fTuIU7d26rFgUMmcCtjMGu1yQxtJIaRBZNX/pmfIzxNozLpJkF2UNULsj1VX6VkpxlZ6Eytj9rWlv+FqK4sgI1A+9KxJ/S81OqdRi1MrSRMkitsVaNEcRmufpYliKYcc/euc7D7Hg/B7f79/9++b/AIe1MkZkPlCaMFfNX6DZ5VwR2JA2mxXHcZ1K8adN7pM9U2i4GCNbG0Db5xKP6dvAVSDXJquD/LmXSdYfTlghIHFox7Utiu6jlroAE++Qx6rp3BAmaMHfSTRswUso7ON3NrV2a44z70frem02sDBtPIsgCyGNNwUFWty5HFc3/MD9srpLHPPyIpVks/hvx1LKKnhO7yo3tSgvzGejRbttC8UOd3sRkxJ4iG9CEm27XLbQG5FAKVF3xbWCOAO9mtnp/Q9OiAxKpVkRQRRtU3FTY7n1n1e95pano8i35RFkUu4bqO33oUPcf0P5c59m6FLXJLaHqIl7JIvFguhWwfjNvNfRacIoA4FCloLX6DtxXHbjNjEQfyGMYwEYdVpVkQo4tT3FkdjfcdjYuxlO6j0jTwySLq9408jpMkhdiPMEflsjuSSCQqkdrsgc8Zd88yxBlKsAVYEEEWCDwQQe4xptPKE0msMok8kE7DVSF4dNpAnpIHs3Fbfp9gR+WeY+qRlJepxO8qglUjYFDZIWiefSL9s3fEnR30+mZYZFfTkbW004aQbSQNsTIQ912S2vgCveH614bni0q6bTzpGZTcelgib1twWLSSszCMdy3prj3rLv1l+exStD6/6TfQIIJv3eSCARBw8silS3IBjA3H5LsR8hW+Mlo/COmURqqECJiy+tvxMr0eeV3Iho/wAi/GZOg9CTTrYB3uqB/W0gGwGkTfyEBZiB/wBR+clcpp5bZdKwkhjGMQxjGMAOGeI9IINVNGAAiM1AcABvUBZ54DV3/wDGZPCgK6pZJEkECo/mupIpKq2C8+XdG+/uBl68WdBSadfKijWRSkjSENdsWRSAvFjaxth7L35zF1yOOCHyoUVZJjQABt+QOfc2SAeexObL8vdGxoUaLq1gzS+CNFJE50sasQzhqYkllYgqC/0sCOD29jwc5pr9EYpJI2LAoTe9dho/Y9uP9OCc7b4e6SNNp0j7kC2Pyx5J/rlP/an4flnbTvp4XlanRygF7SUYA2Rxw/f5Pzi8fyHDxXQ9WJy1Jo+BPErwQmGUtywMCuKOwrvNHsIqBq/UvPBtQM3T+valtYjqzMXdVaOztKEgGlJpSF9VjnjubzHqegto9Mo1G1m2jy2u/LZmKtErGvTtK0D3t6FDjY8F9GeTUCVr8uEk7r4Z6oKK7gAkmveh3usus838J0vFjTjx7vUxnpHRsYxiOaMYxgAxjGAFG6r0jqR1zzQGEitkTS06RIQLIUEMJCQbIB3Agdhlk6P0EQkySO007gB5noEgfhVRwkd87R+pJ5yVxgJLAxjGAxjGMAGMYwA0Nd0wu3mRsEfbtNrvVhdi1BU2CTRBH1HveR/SvDREo1GqZXnApQgKpGKIpQeSfUfU39Bk/jAabXQxjGAhjGMAGMYwA//Z" id="500" name="Google Shape;500;p58"/>
          <p:cNvSpPr txBox="1"/>
          <p:nvPr/>
        </p:nvSpPr>
        <p:spPr>
          <a:xfrm>
            <a:off x="8856662" y="-496887"/>
            <a:ext cx="148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ילדים.jpg" id="501" name="Google Shape;501;p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6800" y="88900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לדים.jpg" id="502" name="Google Shape;502;p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50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58"/>
          <p:cNvPicPr preferRelativeResize="0"/>
          <p:nvPr/>
        </p:nvPicPr>
        <p:blipFill rotWithShape="1">
          <a:blip r:embed="rId5">
            <a:alphaModFix/>
          </a:blip>
          <a:srcRect b="56185" l="38986" r="44011" t="0"/>
          <a:stretch/>
        </p:blipFill>
        <p:spPr>
          <a:xfrm>
            <a:off x="7040562" y="4125912"/>
            <a:ext cx="1646237" cy="27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58"/>
          <p:cNvSpPr txBox="1"/>
          <p:nvPr/>
        </p:nvSpPr>
        <p:spPr>
          <a:xfrm>
            <a:off x="3806825" y="-165100"/>
            <a:ext cx="1122362" cy="264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600"/>
              <a:buFont typeface="Arial"/>
              <a:buNone/>
            </a:pPr>
            <a:r>
              <a:rPr b="0" i="0" lang="en-US" sz="16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פ</a:t>
            </a:r>
            <a:endParaRPr/>
          </a:p>
        </p:txBody>
      </p:sp>
      <p:sp>
        <p:nvSpPr>
          <p:cNvPr id="505" name="Google Shape;505;p58"/>
          <p:cNvSpPr txBox="1"/>
          <p:nvPr/>
        </p:nvSpPr>
        <p:spPr>
          <a:xfrm>
            <a:off x="277812" y="2128837"/>
            <a:ext cx="8531225" cy="34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b="0" i="0" lang="en-US" sz="7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היוונים השתמשו בו במלחמות שלהם נגד היהודים</a:t>
            </a:r>
            <a:endParaRPr/>
          </a:p>
        </p:txBody>
      </p:sp>
      <p:sp>
        <p:nvSpPr>
          <p:cNvPr id="506" name="Google Shape;506;p58"/>
          <p:cNvSpPr txBox="1"/>
          <p:nvPr/>
        </p:nvSpPr>
        <p:spPr>
          <a:xfrm>
            <a:off x="328612" y="4532312"/>
            <a:ext cx="2541587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7200"/>
              <a:buFont typeface="Arial"/>
              <a:buNone/>
            </a:pPr>
            <a:r>
              <a:rPr b="1" i="0" lang="en-US" sz="72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פיל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t3.gstatic.com/images?q=tbn:ANd9GcTXCGt-KVByZPhAHmG0rXaw6kvgxb9Bv7rahqz26lA3YCO2gxGNrw" id="511" name="Google Shape;511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188912"/>
            <a:ext cx="2163762" cy="2087562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g;base64,/9j/4AAQSkZJRgABAQAAAQABAAD/2wCEAAkGBhMSERQUEBMTFBUUFxgZFxYVFRoSIBgaFxgaGR8ZHhwXJyYqIBkvGxgaIjsgIyspLC0sGx41ODA2OCYrODUBCQoKDgwOGg8PGjQlHyQ1LDAtKi0sKSw1KiwsLCksLSwsLDYsLCksLCwsLCwsLCwsKSwsLCwsLCwsLC4vNC8tL//AABEIAGwAnAMBIgACEQEDEQH/xAAbAAEAAgMBAQAAAAAAAAAAAAAABQYDBAcCAf/EADcQAAICAQMCBQIDBgUFAAAAAAECAxEABBIhBTEGEyJBUTJhQnGBBxQzUpGhI4Kx4fBik8HR8f/EABkBAAIDAQAAAAAAAAAAAAAAAAABAgMEBf/EACgRAAMAAQQBAgUFAAAAAAAAAAABAhEDEiExBEFRImGR4fATFDKhwf/aAAwDAQACEQMRAD8A7jjGMAGMYwAZFnq5bVCCIWEUtMxDem62IDVbje7vwo7cjPL9VaPSiWQB5CoIRONzyfRGO/uQu79cqvUWYRtBHIC0jl9S62+92pWUAUfKUgRhR6nIRL/iERdJFkTnss8fiiN9SdNAryuhHmsopIgQeS54JsVtFm7+DUzkL4U6UYIArIEJNleCfi3ZeC5AF16RwBwBk1jRGsJ4QxjGMiMYxgAxjGADGMYAMYxgAxjGADGMYAMYyn9W8ZytJLB0+JZHjoGWRgsatzY+WYChQ9zzQHKdKVlkpl10VnVdbaIoj2P3aMK3AU3AvlCibHLvMVv3KHspy4+DuihIVkkQB2ogVWwAUoF+wBNXzRN8s18V0+oafzJtdJNvllEgERXaWhsElQj3VkcWADz9V5Zo/FPVLD6WRpVAHpkUOH7cA2ab89p+2UrCrLLcU54O04yo+DPHQ1ZMcwCTKSCoVoyCKtWR7KOL7WQfY9wLdlyeeigYxjGAxjGADGMxzzhFZmNKoJJ+AOcAMmM5t1zquulLOs50oU7Y4Igju24imkJ3e3NKO15h1S61QCNfqgKN2Iu4/wAnHvkN6NEeNddHT8ZyrT9Y10ZUrrHlO4cSxoVK/B2V/YjuKy8+HfEBmULMoWWudtlT9xu5HFcHtfc49yHqeLemssnMYxkjMMYzFqdUsa7pGCrYBJ4As1yfbnACs/tE67LBpwmmIE028Br/AIaIhZ5APcjhRyPU65zTw1pnULAhJLMC7FieWUNXHYBGU17mxxWXH9o2pHmyK5AC6QbT22+ZqFDEf9pB/wDcq7dUWQSRRqFTczyS1tL7mZUhjP4dyott7LmfUbfBu8ZYTpdld8VdJki1RMpZY38myjeZxIbBk3EccVtHHo4oG8snUOpTQTRTNs2yoHi1MJKLICAxjcWdp29uSAeQa3VBN0NH0zEsf8TURbzwFESBFFA8Vcy/YAAZYoPDSAABHZCy2qOymKRftyAwJ7kU4qyPxRfomTjfH8TEmu3avTaoPsMZRtS6kL5kN0sm08WFZQ1ckEj8PHZ59SqLudlVeBbEKLJocn78ZwLxb0WTTrvjLCJlbbuUR7L+pSoJsAtuBUV6jxWXrTap+pxvFIEjmjiULBI/mA3tWV3ZdxDbTsA+pd5J5biyOFgz66TvKLpqPEmnjnWB32yMQBatRZgWCb6279o3bbuue2bGl6pHKxWMlwvd1FrYNFdw4LfYdsitH0/R6kEOdPq5InLSGlepHWvptqG3gA3wo7kXk9GgUAKAABQA4AA9h9suMx6xjImbxLErMCJaQ0z+WxUV35+B84DSb6JbKz4xj84wwb2UeqV9jFSwjKqq8exdwf8AL9sk+ua90jUwlNzngsN4oKWJAtbND5yjxdaldnlkk8xVAXbtUUL9yvKj1BjweAOOMi2X6OjV5r0Rup02NU2KoUDtXtzd2f0Pv7fpim1Xl/UGoGja7RXHv8c/nQ/pl0HV0kWRiUXyyNxWRXQbhuBDivY++08/lntlWaMhWVlcEWPVYPuK96/uB+eVtJm6b9zAOnqQWpjR7XXvY/Tm/b3++Y31NEFASVNjjaRz/sP+HNnWaxYla2XcR9BPN1xx3r8v7ZXV1xvkEWeefz/5/X7ZGYbNGmnfLL54O8QHUCZHYl4XUGwAdroGU8cHncL99uWPKD+zuJv3nVuRYYIAwsfSWWjz6jxd+3P82X7L0cbWlTbSGRuq64kJrUXFZpWILKeePUBwe3DVyeLzY6lrfKjL1uNqAL28uwQWeaFsLNE1fB7Zo6zpOokHGraM2DUcaheD2o21EcfX/wCsZWVTxZqdDX+FBGzx2PMRFpV4Y/Ry1d9q0eKsAk5Tem9PIEmnc73Ylnsj+I0Y2rfYbV5JH0hmB5230frnShDCJJGUncgLPucWSDuazbqG5EY2gttsE1lU6J0mRBqFkRxK7ecXdhvZJWkUMdgAUhkJIF1u+byhp9s3eMlTU54JfRaPS+X+67ld44yr0brdRJJHCsSoIvkbQR2z0mpaaNY45SknBMixbg6jgsm4BeeKPPBPxeQ2m0rQny00xaOqcqOWJHIpj6rF3ZJ7C++bWp8TvKfI0UMu9h6nkjaFYb43NuAtufpHv+mGDdemtPjJq61H1USx+b5pWTcjMFbc4sBDtq+eO3x7jPWjgCw6OZZI00kUBV41fzXlsLI6SbR8qCQDQG4twSMz9Tki0UaRRtUgULY9XlgivMYfPDEL3Yi+wOTf7PPCcEOnkkRWK6knZvu/IICoOQK3Koc/JYfAq2Fxn6HP83Ui6Sjj3K7reutofL1XkCOeeUmRFsb4V2itpPpG5iwc0AQb+o50ObxBGs6wUzMSASoBCsRuAPN3t54BoUTVjKJ07qUKysIBJNHIqWN51EipTKl37v6ahv0qrsaJIze6P0ZZXZ9E7wgIihVcRBVfa28JtJphzd+opVjbxKr3PozRoqYy2XvWR7o3UXZVh6WKHkEcMPpP39s5Xo4d+pid1V2O8iSESyK1J3LS21DcAD9P9c6rpkYIodt7BQGbbt3EDlqHazzXtnwaNA5kCLvI2l9o3EDmi3evtiayEXsOU6nxpPHqIoolWTTo21Qw9Q8oEOFPF8Wo3X2rjLCmpRSZYvVBKAQyLdMvBDKOQaq+LBBv2yRm8AQqtac7PYBvWK47X25sk8kn8sqfUpZ9BveOO62mSO7BsgbqH4u/qBB59+2WLTVTw+SK1sXyuGSc0xIJSAogJJJAQkn3CKCT25J/vmr0vdExZUZUdrKkbQTXJA7D2P3I/PN5uvoHRB5bmRiAYpkkUUCSSTVCgPb3yYn6ZMaLxKVF2Ffc32oUBXb3v7d8paOjPkwp2tFe8SaSVjabGA7KDsbgE8Wefft/TI7p3SHkdAZdvNUVIJs1tokV+f2yW1PQdRIrJCCswZdxbzEjIb8X+Lu5Hf0WR/bJ/ongyOJo5Z/8WeO9rWQqXx6V9uO5Nn74kmR/c7I2y+Te8L9IOm0yRubfu54+o81x3A7fpktjGWHPby8nmSMMKYAjg0RfY2O/3AOesZHeIepNp9NJKi7mRbAN1yQLNfhF2fsDgI1/EnWtLCmzU7XL0FhoSM5J4pPzHc8X75D9FbS6wVCs+lng3LT15iqW5vfvDx7h9wGHscqvQacSTyCWfUvqII1mP0BDInqWRbUHgqdvI4WhZuR6r4bWWdpdRqjp4oNTKCFLRsfNKOQHQg0y0CPgZPZ8W3JFW1O4kvE0uugUCAQalzbFBBJGVjXjdayNbbnUBaF+o/hyHbqM76J5G1kELxgGZYEowrZv1OzWey+kD7c5k6N4c1ELas15mkdVGnj8zc2wOZAImNEON7sL/FQ7C8pHU9HI8qaKJZ/LdkM0i6eXe0YJb1IRw4IAIHF7TdYKJSafff2YPUt4w+Cw9H6FOkDLLpxLFId6I8q+chddrSbiAsjlSSA59JFXxzaeseO9pWPSxTKUpmBh2WoKgRrvpaILeoHgIfkEV/o+mT96RNHqZ4oi6r5TqW42n2k3KPULsV37Zlk1510YgkVE3NDvdoyV2SklGClgdxPlKRuO0yDk8HIWql4Zfo1paiyvT+y3dLkj1mpaZGYrGIwUaMcOu8qfMUkEASE7B2JBvmslul9FSAsVZiCAqhqOxAWIRaH0gs3ezVD2Ga3hfQTQxGOeqVgIwH8zam1fTuIU7d26rFgUMmcCtjMGu1yQxtJIaRBZNX/pmfIzxNozLpJkF2UNULsj1VX6VkpxlZ6Eytj9rWlv+FqK4sgI1A+9KxJ/S81OqdRi1MrSRMkitsVaNEcRmufpYliKYcc/euc7D7Hg/B7f79/9++b/AIe1MkZkPlCaMFfNX6DZ5VwR2JA2mxXHcZ1K8adN7pM9U2i4GCNbG0Db5xKP6dvAVSDXJquD/LmXSdYfTlghIHFox7Utiu6jlroAE++Qx6rp3BAmaMHfSTRswUso7ON3NrV2a44z70frem02sDBtPIsgCyGNNwUFWty5HFc3/MD9srpLHPPyIpVks/hvx1LKKnhO7yo3tSgvzGejRbttC8UOd3sRkxJ4iG9CEm27XLbQG5FAKVF3xbWCOAO9mtnp/Q9OiAxKpVkRQRRtU3FTY7n1n1e95pano8i35RFkUu4bqO33oUPcf0P5c59m6FLXJLaHqIl7JIvFguhWwfjNvNfRacIoA4FCloLX6DtxXHbjNjEQfyGMYwEYdVpVkQo4tT3FkdjfcdjYuxlO6j0jTwySLq9408jpMkhdiPMEflsjuSSCQqkdrsgc8Zd88yxBlKsAVYEEEWCDwQQe4xptPKE0msMok8kE7DVSF4dNpAnpIHs3Fbfp9gR+WeY+qRlJepxO8qglUjYFDZIWiefSL9s3fEnR30+mZYZFfTkbW004aQbSQNsTIQ912S2vgCveH614bni0q6bTzpGZTcelgib1twWLSSszCMdy3prj3rLv1l+exStD6/6TfQIIJv3eSCARBw8silS3IBjA3H5LsR8hW+Mlo/COmURqqECJiy+tvxMr0eeV3Iho/wAi/GZOg9CTTrYB3uqB/W0gGwGkTfyEBZiB/wBR+clcpp5bZdKwkhjGMQxjGMAOGeI9IINVNGAAiM1AcABvUBZ54DV3/wDGZPCgK6pZJEkECo/mupIpKq2C8+XdG+/uBl68WdBSadfKijWRSkjSENdsWRSAvFjaxth7L35zF1yOOCHyoUVZJjQABt+QOfc2SAeexObL8vdGxoUaLq1gzS+CNFJE50sasQzhqYkllYgqC/0sCOD29jwc5pr9EYpJI2LAoTe9dho/Y9uP9OCc7b4e6SNNp0j7kC2Pyx5J/rlP/an4flnbTvp4XlanRygF7SUYA2Rxw/f5Pzi8fyHDxXQ9WJy1Jo+BPErwQmGUtywMCuKOwrvNHsIqBq/UvPBtQM3T+valtYjqzMXdVaOztKEgGlJpSF9VjnjubzHqegto9Mo1G1m2jy2u/LZmKtErGvTtK0D3t6FDjY8F9GeTUCVr8uEk7r4Z6oKK7gAkmveh3usus838J0vFjTjx7vUxnpHRsYxiOaMYxgAxjGAFG6r0jqR1zzQGEitkTS06RIQLIUEMJCQbIB3Agdhlk6P0EQkySO007gB5noEgfhVRwkd87R+pJ5yVxgJLAxjGAxjGMAGMYwA0Nd0wu3mRsEfbtNrvVhdi1BU2CTRBH1HveR/SvDREo1GqZXnApQgKpGKIpQeSfUfU39Bk/jAabXQxjGAhjGMAGMYwA//Z" id="512" name="Google Shape;512;p59"/>
          <p:cNvSpPr txBox="1"/>
          <p:nvPr/>
        </p:nvSpPr>
        <p:spPr>
          <a:xfrm>
            <a:off x="8856662" y="-496887"/>
            <a:ext cx="148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ילדים.jpg" id="513" name="Google Shape;513;p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00562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לדים.jpg" id="514" name="Google Shape;514;p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50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59"/>
          <p:cNvPicPr preferRelativeResize="0"/>
          <p:nvPr/>
        </p:nvPicPr>
        <p:blipFill rotWithShape="1">
          <a:blip r:embed="rId5">
            <a:alphaModFix/>
          </a:blip>
          <a:srcRect b="56185" l="38986" r="44011" t="0"/>
          <a:stretch/>
        </p:blipFill>
        <p:spPr>
          <a:xfrm>
            <a:off x="7029450" y="3141662"/>
            <a:ext cx="1646237" cy="27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516" name="Google Shape;516;p59"/>
          <p:cNvSpPr txBox="1"/>
          <p:nvPr/>
        </p:nvSpPr>
        <p:spPr>
          <a:xfrm>
            <a:off x="4187825" y="-273050"/>
            <a:ext cx="1163637" cy="264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600"/>
              <a:buFont typeface="Arial"/>
              <a:buNone/>
            </a:pPr>
            <a:r>
              <a:rPr b="0" i="0" lang="en-US" sz="16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צ</a:t>
            </a:r>
            <a:endParaRPr/>
          </a:p>
        </p:txBody>
      </p:sp>
      <p:sp>
        <p:nvSpPr>
          <p:cNvPr id="517" name="Google Shape;517;p59"/>
          <p:cNvSpPr txBox="1"/>
          <p:nvPr/>
        </p:nvSpPr>
        <p:spPr>
          <a:xfrm>
            <a:off x="277812" y="2128837"/>
            <a:ext cx="8531225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b="0" i="0" lang="en-US" sz="7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זמן הדלקת נרות?</a:t>
            </a:r>
            <a:endParaRPr/>
          </a:p>
        </p:txBody>
      </p:sp>
      <p:sp>
        <p:nvSpPr>
          <p:cNvPr id="518" name="Google Shape;518;p59"/>
          <p:cNvSpPr txBox="1"/>
          <p:nvPr/>
        </p:nvSpPr>
        <p:spPr>
          <a:xfrm>
            <a:off x="328612" y="4532312"/>
            <a:ext cx="6043612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7200"/>
              <a:buFont typeface="Arial"/>
              <a:buNone/>
            </a:pPr>
            <a:r>
              <a:rPr b="1" i="0" lang="en-US" sz="72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צאת הכוכבים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t3.gstatic.com/images?q=tbn:ANd9GcTXCGt-KVByZPhAHmG0rXaw6kvgxb9Bv7rahqz26lA3YCO2gxGNrw" id="523" name="Google Shape;523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188912"/>
            <a:ext cx="2163762" cy="2087562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g;base64,/9j/4AAQSkZJRgABAQAAAQABAAD/2wCEAAkGBhMSERQUEBMTFBUUFxgZFxYVFRoSIBgaFxgaGR8ZHhwXJyYqIBkvGxgaIjsgIyspLC0sGx41ODA2OCYrODUBCQoKDgwOGg8PGjQlHyQ1LDAtKi0sKSw1KiwsLCksLSwsLDYsLCksLCwsLCwsLCwsKSwsLCwsLCwsLC4vNC8tL//AABEIAGwAnAMBIgACEQEDEQH/xAAbAAEAAgMBAQAAAAAAAAAAAAAABQYDBAcCAf/EADcQAAICAQMCBQIDBgUFAAAAAAECAxEABBIhBTEGEyJBUTJhQnGBBxQzUpGhI4Kx4fBik8HR8f/EABkBAAIDAQAAAAAAAAAAAAAAAAABAgMEBf/EACgRAAMAAQQBAgUFAAAAAAAAAAABAhEDEiExBEFRImGR4fATFDKhwf/aAAwDAQACEQMRAD8A7jjGMAGMYwAZFnq5bVCCIWEUtMxDem62IDVbje7vwo7cjPL9VaPSiWQB5CoIRONzyfRGO/uQu79cqvUWYRtBHIC0jl9S62+92pWUAUfKUgRhR6nIRL/iERdJFkTnss8fiiN9SdNAryuhHmsopIgQeS54JsVtFm7+DUzkL4U6UYIArIEJNleCfi3ZeC5AF16RwBwBk1jRGsJ4QxjGMiMYxgAxjGADGMYAMYxgAxjGADGMYAMYyn9W8ZytJLB0+JZHjoGWRgsatzY+WYChQ9zzQHKdKVlkpl10VnVdbaIoj2P3aMK3AU3AvlCibHLvMVv3KHspy4+DuihIVkkQB2ogVWwAUoF+wBNXzRN8s18V0+oafzJtdJNvllEgERXaWhsElQj3VkcWADz9V5Zo/FPVLD6WRpVAHpkUOH7cA2ab89p+2UrCrLLcU54O04yo+DPHQ1ZMcwCTKSCoVoyCKtWR7KOL7WQfY9wLdlyeeigYxjGAxjGADGMxzzhFZmNKoJJ+AOcAMmM5t1zquulLOs50oU7Y4Igju24imkJ3e3NKO15h1S61QCNfqgKN2Iu4/wAnHvkN6NEeNddHT8ZyrT9Y10ZUrrHlO4cSxoVK/B2V/YjuKy8+HfEBmULMoWWudtlT9xu5HFcHtfc49yHqeLemssnMYxkjMMYzFqdUsa7pGCrYBJ4As1yfbnACs/tE67LBpwmmIE028Br/AIaIhZ5APcjhRyPU65zTw1pnULAhJLMC7FieWUNXHYBGU17mxxWXH9o2pHmyK5AC6QbT22+ZqFDEf9pB/wDcq7dUWQSRRqFTczyS1tL7mZUhjP4dyott7LmfUbfBu8ZYTpdld8VdJki1RMpZY38myjeZxIbBk3EccVtHHo4oG8snUOpTQTRTNs2yoHi1MJKLICAxjcWdp29uSAeQa3VBN0NH0zEsf8TURbzwFESBFFA8Vcy/YAAZYoPDSAABHZCy2qOymKRftyAwJ7kU4qyPxRfomTjfH8TEmu3avTaoPsMZRtS6kL5kN0sm08WFZQ1ckEj8PHZ59SqLudlVeBbEKLJocn78ZwLxb0WTTrvjLCJlbbuUR7L+pSoJsAtuBUV6jxWXrTap+pxvFIEjmjiULBI/mA3tWV3ZdxDbTsA+pd5J5biyOFgz66TvKLpqPEmnjnWB32yMQBatRZgWCb6279o3bbuue2bGl6pHKxWMlwvd1FrYNFdw4LfYdsitH0/R6kEOdPq5InLSGlepHWvptqG3gA3wo7kXk9GgUAKAABQA4AA9h9suMx6xjImbxLErMCJaQ0z+WxUV35+B84DSb6JbKz4xj84wwb2UeqV9jFSwjKqq8exdwf8AL9sk+ua90jUwlNzngsN4oKWJAtbND5yjxdaldnlkk8xVAXbtUUL9yvKj1BjweAOOMi2X6OjV5r0Rup02NU2KoUDtXtzd2f0Pv7fpim1Xl/UGoGja7RXHv8c/nQ/pl0HV0kWRiUXyyNxWRXQbhuBDivY++08/lntlWaMhWVlcEWPVYPuK96/uB+eVtJm6b9zAOnqQWpjR7XXvY/Tm/b3++Y31NEFASVNjjaRz/sP+HNnWaxYla2XcR9BPN1xx3r8v7ZXV1xvkEWeefz/5/X7ZGYbNGmnfLL54O8QHUCZHYl4XUGwAdroGU8cHncL99uWPKD+zuJv3nVuRYYIAwsfSWWjz6jxd+3P82X7L0cbWlTbSGRuq64kJrUXFZpWILKeePUBwe3DVyeLzY6lrfKjL1uNqAL28uwQWeaFsLNE1fB7Zo6zpOokHGraM2DUcaheD2o21EcfX/wCsZWVTxZqdDX+FBGzx2PMRFpV4Y/Ry1d9q0eKsAk5Tem9PIEmnc73Ylnsj+I0Y2rfYbV5JH0hmB5230frnShDCJJGUncgLPucWSDuazbqG5EY2gttsE1lU6J0mRBqFkRxK7ecXdhvZJWkUMdgAUhkJIF1u+byhp9s3eMlTU54JfRaPS+X+67ld44yr0brdRJJHCsSoIvkbQR2z0mpaaNY45SknBMixbg6jgsm4BeeKPPBPxeQ2m0rQny00xaOqcqOWJHIpj6rF3ZJ7C++bWp8TvKfI0UMu9h6nkjaFYb43NuAtufpHv+mGDdemtPjJq61H1USx+b5pWTcjMFbc4sBDtq+eO3x7jPWjgCw6OZZI00kUBV41fzXlsLI6SbR8qCQDQG4twSMz9Tki0UaRRtUgULY9XlgivMYfPDEL3Yi+wOTf7PPCcEOnkkRWK6knZvu/IICoOQK3Koc/JYfAq2Fxn6HP83Ui6Sjj3K7reutofL1XkCOeeUmRFsb4V2itpPpG5iwc0AQb+o50ObxBGs6wUzMSASoBCsRuAPN3t54BoUTVjKJ07qUKysIBJNHIqWN51EipTKl37v6ahv0qrsaJIze6P0ZZXZ9E7wgIihVcRBVfa28JtJphzd+opVjbxKr3PozRoqYy2XvWR7o3UXZVh6WKHkEcMPpP39s5Xo4d+pid1V2O8iSESyK1J3LS21DcAD9P9c6rpkYIodt7BQGbbt3EDlqHazzXtnwaNA5kCLvI2l9o3EDmi3evtiayEXsOU6nxpPHqIoolWTTo21Qw9Q8oEOFPF8Wo3X2rjLCmpRSZYvVBKAQyLdMvBDKOQaq+LBBv2yRm8AQqtac7PYBvWK47X25sk8kn8sqfUpZ9BveOO62mSO7BsgbqH4u/qBB59+2WLTVTw+SK1sXyuGSc0xIJSAogJJJAQkn3CKCT25J/vmr0vdExZUZUdrKkbQTXJA7D2P3I/PN5uvoHRB5bmRiAYpkkUUCSSTVCgPb3yYn6ZMaLxKVF2Ffc32oUBXb3v7d8paOjPkwp2tFe8SaSVjabGA7KDsbgE8Wefft/TI7p3SHkdAZdvNUVIJs1tokV+f2yW1PQdRIrJCCswZdxbzEjIb8X+Lu5Hf0WR/bJ/ongyOJo5Z/8WeO9rWQqXx6V9uO5Nn74kmR/c7I2y+Te8L9IOm0yRubfu54+o81x3A7fpktjGWHPby8nmSMMKYAjg0RfY2O/3AOesZHeIepNp9NJKi7mRbAN1yQLNfhF2fsDgI1/EnWtLCmzU7XL0FhoSM5J4pPzHc8X75D9FbS6wVCs+lng3LT15iqW5vfvDx7h9wGHscqvQacSTyCWfUvqII1mP0BDInqWRbUHgqdvI4WhZuR6r4bWWdpdRqjp4oNTKCFLRsfNKOQHQg0y0CPgZPZ8W3JFW1O4kvE0uugUCAQalzbFBBJGVjXjdayNbbnUBaF+o/hyHbqM76J5G1kELxgGZYEowrZv1OzWey+kD7c5k6N4c1ELas15mkdVGnj8zc2wOZAImNEON7sL/FQ7C8pHU9HI8qaKJZ/LdkM0i6eXe0YJb1IRw4IAIHF7TdYKJSafff2YPUt4w+Cw9H6FOkDLLpxLFId6I8q+chddrSbiAsjlSSA59JFXxzaeseO9pWPSxTKUpmBh2WoKgRrvpaILeoHgIfkEV/o+mT96RNHqZ4oi6r5TqW42n2k3KPULsV37Zlk1510YgkVE3NDvdoyV2SklGClgdxPlKRuO0yDk8HIWql4Zfo1paiyvT+y3dLkj1mpaZGYrGIwUaMcOu8qfMUkEASE7B2JBvmslul9FSAsVZiCAqhqOxAWIRaH0gs3ezVD2Ga3hfQTQxGOeqVgIwH8zam1fTuIU7d26rFgUMmcCtjMGu1yQxtJIaRBZNX/pmfIzxNozLpJkF2UNULsj1VX6VkpxlZ6Eytj9rWlv+FqK4sgI1A+9KxJ/S81OqdRi1MrSRMkitsVaNEcRmufpYliKYcc/euc7D7Hg/B7f79/9++b/AIe1MkZkPlCaMFfNX6DZ5VwR2JA2mxXHcZ1K8adN7pM9U2i4GCNbG0Db5xKP6dvAVSDXJquD/LmXSdYfTlghIHFox7Utiu6jlroAE++Qx6rp3BAmaMHfSTRswUso7ON3NrV2a44z70frem02sDBtPIsgCyGNNwUFWty5HFc3/MD9srpLHPPyIpVks/hvx1LKKnhO7yo3tSgvzGejRbttC8UOd3sRkxJ4iG9CEm27XLbQG5FAKVF3xbWCOAO9mtnp/Q9OiAxKpVkRQRRtU3FTY7n1n1e95pano8i35RFkUu4bqO33oUPcf0P5c59m6FLXJLaHqIl7JIvFguhWwfjNvNfRacIoA4FCloLX6DtxXHbjNjEQfyGMYwEYdVpVkQo4tT3FkdjfcdjYuxlO6j0jTwySLq9408jpMkhdiPMEflsjuSSCQqkdrsgc8Zd88yxBlKsAVYEEEWCDwQQe4xptPKE0msMok8kE7DVSF4dNpAnpIHs3Fbfp9gR+WeY+qRlJepxO8qglUjYFDZIWiefSL9s3fEnR30+mZYZFfTkbW004aQbSQNsTIQ912S2vgCveH614bni0q6bTzpGZTcelgib1twWLSSszCMdy3prj3rLv1l+exStD6/6TfQIIJv3eSCARBw8silS3IBjA3H5LsR8hW+Mlo/COmURqqECJiy+tvxMr0eeV3Iho/wAi/GZOg9CTTrYB3uqB/W0gGwGkTfyEBZiB/wBR+clcpp5bZdKwkhjGMQxjGMAOGeI9IINVNGAAiM1AcABvUBZ54DV3/wDGZPCgK6pZJEkECo/mupIpKq2C8+XdG+/uBl68WdBSadfKijWRSkjSENdsWRSAvFjaxth7L35zF1yOOCHyoUVZJjQABt+QOfc2SAeexObL8vdGxoUaLq1gzS+CNFJE50sasQzhqYkllYgqC/0sCOD29jwc5pr9EYpJI2LAoTe9dho/Y9uP9OCc7b4e6SNNp0j7kC2Pyx5J/rlP/an4flnbTvp4XlanRygF7SUYA2Rxw/f5Pzi8fyHDxXQ9WJy1Jo+BPErwQmGUtywMCuKOwrvNHsIqBq/UvPBtQM3T+valtYjqzMXdVaOztKEgGlJpSF9VjnjubzHqegto9Mo1G1m2jy2u/LZmKtErGvTtK0D3t6FDjY8F9GeTUCVr8uEk7r4Z6oKK7gAkmveh3usus838J0vFjTjx7vUxnpHRsYxiOaMYxgAxjGAFG6r0jqR1zzQGEitkTS06RIQLIUEMJCQbIB3Agdhlk6P0EQkySO007gB5noEgfhVRwkd87R+pJ5yVxgJLAxjGAxjGMAGMYwA0Nd0wu3mRsEfbtNrvVhdi1BU2CTRBH1HveR/SvDREo1GqZXnApQgKpGKIpQeSfUfU39Bk/jAabXQxjGAhjGMAGMYwA//Z" id="524" name="Google Shape;524;p60"/>
          <p:cNvSpPr txBox="1"/>
          <p:nvPr/>
        </p:nvSpPr>
        <p:spPr>
          <a:xfrm>
            <a:off x="8856662" y="-496887"/>
            <a:ext cx="148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ילדים.jpg" id="525" name="Google Shape;525;p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00562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לדים.jpg" id="526" name="Google Shape;526;p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50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60"/>
          <p:cNvPicPr preferRelativeResize="0"/>
          <p:nvPr/>
        </p:nvPicPr>
        <p:blipFill rotWithShape="1">
          <a:blip r:embed="rId5">
            <a:alphaModFix/>
          </a:blip>
          <a:srcRect b="56185" l="38986" r="44011" t="0"/>
          <a:stretch/>
        </p:blipFill>
        <p:spPr>
          <a:xfrm>
            <a:off x="7029450" y="3141662"/>
            <a:ext cx="1646237" cy="27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60"/>
          <p:cNvSpPr txBox="1"/>
          <p:nvPr/>
        </p:nvSpPr>
        <p:spPr>
          <a:xfrm>
            <a:off x="4159250" y="-273050"/>
            <a:ext cx="1192212" cy="264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600"/>
              <a:buFont typeface="Arial"/>
              <a:buNone/>
            </a:pPr>
            <a:r>
              <a:rPr b="0" i="0" lang="en-US" sz="16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ק</a:t>
            </a:r>
            <a:endParaRPr/>
          </a:p>
        </p:txBody>
      </p:sp>
      <p:sp>
        <p:nvSpPr>
          <p:cNvPr id="529" name="Google Shape;529;p60"/>
          <p:cNvSpPr txBox="1"/>
          <p:nvPr/>
        </p:nvSpPr>
        <p:spPr>
          <a:xfrm>
            <a:off x="277812" y="2128837"/>
            <a:ext cx="8531225" cy="2308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b="0" i="0" lang="en-US" sz="7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במנורה של בית המקדש יש שבעה</a:t>
            </a:r>
            <a:endParaRPr/>
          </a:p>
        </p:txBody>
      </p:sp>
      <p:sp>
        <p:nvSpPr>
          <p:cNvPr id="530" name="Google Shape;530;p60"/>
          <p:cNvSpPr txBox="1"/>
          <p:nvPr/>
        </p:nvSpPr>
        <p:spPr>
          <a:xfrm>
            <a:off x="328612" y="4532312"/>
            <a:ext cx="2541587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7200"/>
              <a:buFont typeface="Arial"/>
              <a:buNone/>
            </a:pPr>
            <a:r>
              <a:rPr b="1" i="0" lang="en-US" sz="72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קנים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t3.gstatic.com/images?q=tbn:ANd9GcTXCGt-KVByZPhAHmG0rXaw6kvgxb9Bv7rahqz26lA3YCO2gxGNrw" id="535" name="Google Shape;535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188912"/>
            <a:ext cx="2163762" cy="2087562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g;base64,/9j/4AAQSkZJRgABAQAAAQABAAD/2wCEAAkGBhMSERQUEBMTFBUUFxgZFxYVFRoSIBgaFxgaGR8ZHhwXJyYqIBkvGxgaIjsgIyspLC0sGx41ODA2OCYrODUBCQoKDgwOGg8PGjQlHyQ1LDAtKi0sKSw1KiwsLCksLSwsLDYsLCksLCwsLCwsLCwsKSwsLCwsLCwsLC4vNC8tL//AABEIAGwAnAMBIgACEQEDEQH/xAAbAAEAAgMBAQAAAAAAAAAAAAAABQYDBAcCAf/EADcQAAICAQMCBQIDBgUFAAAAAAECAxEABBIhBTEGEyJBUTJhQnGBBxQzUpGhI4Kx4fBik8HR8f/EABkBAAIDAQAAAAAAAAAAAAAAAAABAgMEBf/EACgRAAMAAQQBAgUFAAAAAAAAAAABAhEDEiExBEFRImGR4fATFDKhwf/aAAwDAQACEQMRAD8A7jjGMAGMYwAZFnq5bVCCIWEUtMxDem62IDVbje7vwo7cjPL9VaPSiWQB5CoIRONzyfRGO/uQu79cqvUWYRtBHIC0jl9S62+92pWUAUfKUgRhR6nIRL/iERdJFkTnss8fiiN9SdNAryuhHmsopIgQeS54JsVtFm7+DUzkL4U6UYIArIEJNleCfi3ZeC5AF16RwBwBk1jRGsJ4QxjGMiMYxgAxjGADGMYAMYxgAxjGADGMYAMYyn9W8ZytJLB0+JZHjoGWRgsatzY+WYChQ9zzQHKdKVlkpl10VnVdbaIoj2P3aMK3AU3AvlCibHLvMVv3KHspy4+DuihIVkkQB2ogVWwAUoF+wBNXzRN8s18V0+oafzJtdJNvllEgERXaWhsElQj3VkcWADz9V5Zo/FPVLD6WRpVAHpkUOH7cA2ab89p+2UrCrLLcU54O04yo+DPHQ1ZMcwCTKSCoVoyCKtWR7KOL7WQfY9wLdlyeeigYxjGAxjGADGMxzzhFZmNKoJJ+AOcAMmM5t1zquulLOs50oU7Y4Igju24imkJ3e3NKO15h1S61QCNfqgKN2Iu4/wAnHvkN6NEeNddHT8ZyrT9Y10ZUrrHlO4cSxoVK/B2V/YjuKy8+HfEBmULMoWWudtlT9xu5HFcHtfc49yHqeLemssnMYxkjMMYzFqdUsa7pGCrYBJ4As1yfbnACs/tE67LBpwmmIE028Br/AIaIhZ5APcjhRyPU65zTw1pnULAhJLMC7FieWUNXHYBGU17mxxWXH9o2pHmyK5AC6QbT22+ZqFDEf9pB/wDcq7dUWQSRRqFTczyS1tL7mZUhjP4dyott7LmfUbfBu8ZYTpdld8VdJki1RMpZY38myjeZxIbBk3EccVtHHo4oG8snUOpTQTRTNs2yoHi1MJKLICAxjcWdp29uSAeQa3VBN0NH0zEsf8TURbzwFESBFFA8Vcy/YAAZYoPDSAABHZCy2qOymKRftyAwJ7kU4qyPxRfomTjfH8TEmu3avTaoPsMZRtS6kL5kN0sm08WFZQ1ckEj8PHZ59SqLudlVeBbEKLJocn78ZwLxb0WTTrvjLCJlbbuUR7L+pSoJsAtuBUV6jxWXrTap+pxvFIEjmjiULBI/mA3tWV3ZdxDbTsA+pd5J5biyOFgz66TvKLpqPEmnjnWB32yMQBatRZgWCb6279o3bbuue2bGl6pHKxWMlwvd1FrYNFdw4LfYdsitH0/R6kEOdPq5InLSGlepHWvptqG3gA3wo7kXk9GgUAKAABQA4AA9h9suMx6xjImbxLErMCJaQ0z+WxUV35+B84DSb6JbKz4xj84wwb2UeqV9jFSwjKqq8exdwf8AL9sk+ua90jUwlNzngsN4oKWJAtbND5yjxdaldnlkk8xVAXbtUUL9yvKj1BjweAOOMi2X6OjV5r0Rup02NU2KoUDtXtzd2f0Pv7fpim1Xl/UGoGja7RXHv8c/nQ/pl0HV0kWRiUXyyNxWRXQbhuBDivY++08/lntlWaMhWVlcEWPVYPuK96/uB+eVtJm6b9zAOnqQWpjR7XXvY/Tm/b3++Y31NEFASVNjjaRz/sP+HNnWaxYla2XcR9BPN1xx3r8v7ZXV1xvkEWeefz/5/X7ZGYbNGmnfLL54O8QHUCZHYl4XUGwAdroGU8cHncL99uWPKD+zuJv3nVuRYYIAwsfSWWjz6jxd+3P82X7L0cbWlTbSGRuq64kJrUXFZpWILKeePUBwe3DVyeLzY6lrfKjL1uNqAL28uwQWeaFsLNE1fB7Zo6zpOokHGraM2DUcaheD2o21EcfX/wCsZWVTxZqdDX+FBGzx2PMRFpV4Y/Ry1d9q0eKsAk5Tem9PIEmnc73Ylnsj+I0Y2rfYbV5JH0hmB5230frnShDCJJGUncgLPucWSDuazbqG5EY2gttsE1lU6J0mRBqFkRxK7ecXdhvZJWkUMdgAUhkJIF1u+byhp9s3eMlTU54JfRaPS+X+67ld44yr0brdRJJHCsSoIvkbQR2z0mpaaNY45SknBMixbg6jgsm4BeeKPPBPxeQ2m0rQny00xaOqcqOWJHIpj6rF3ZJ7C++bWp8TvKfI0UMu9h6nkjaFYb43NuAtufpHv+mGDdemtPjJq61H1USx+b5pWTcjMFbc4sBDtq+eO3x7jPWjgCw6OZZI00kUBV41fzXlsLI6SbR8qCQDQG4twSMz9Tki0UaRRtUgULY9XlgivMYfPDEL3Yi+wOTf7PPCcEOnkkRWK6knZvu/IICoOQK3Koc/JYfAq2Fxn6HP83Ui6Sjj3K7reutofL1XkCOeeUmRFsb4V2itpPpG5iwc0AQb+o50ObxBGs6wUzMSASoBCsRuAPN3t54BoUTVjKJ07qUKysIBJNHIqWN51EipTKl37v6ahv0qrsaJIze6P0ZZXZ9E7wgIihVcRBVfa28JtJphzd+opVjbxKr3PozRoqYy2XvWR7o3UXZVh6WKHkEcMPpP39s5Xo4d+pid1V2O8iSESyK1J3LS21DcAD9P9c6rpkYIodt7BQGbbt3EDlqHazzXtnwaNA5kCLvI2l9o3EDmi3evtiayEXsOU6nxpPHqIoolWTTo21Qw9Q8oEOFPF8Wo3X2rjLCmpRSZYvVBKAQyLdMvBDKOQaq+LBBv2yRm8AQqtac7PYBvWK47X25sk8kn8sqfUpZ9BveOO62mSO7BsgbqH4u/qBB59+2WLTVTw+SK1sXyuGSc0xIJSAogJJJAQkn3CKCT25J/vmr0vdExZUZUdrKkbQTXJA7D2P3I/PN5uvoHRB5bmRiAYpkkUUCSSTVCgPb3yYn6ZMaLxKVF2Ffc32oUBXb3v7d8paOjPkwp2tFe8SaSVjabGA7KDsbgE8Wefft/TI7p3SHkdAZdvNUVIJs1tokV+f2yW1PQdRIrJCCswZdxbzEjIb8X+Lu5Hf0WR/bJ/ongyOJo5Z/8WeO9rWQqXx6V9uO5Nn74kmR/c7I2y+Te8L9IOm0yRubfu54+o81x3A7fpktjGWHPby8nmSMMKYAjg0RfY2O/3AOesZHeIepNp9NJKi7mRbAN1yQLNfhF2fsDgI1/EnWtLCmzU7XL0FhoSM5J4pPzHc8X75D9FbS6wVCs+lng3LT15iqW5vfvDx7h9wGHscqvQacSTyCWfUvqII1mP0BDInqWRbUHgqdvI4WhZuR6r4bWWdpdRqjp4oNTKCFLRsfNKOQHQg0y0CPgZPZ8W3JFW1O4kvE0uugUCAQalzbFBBJGVjXjdayNbbnUBaF+o/hyHbqM76J5G1kELxgGZYEowrZv1OzWey+kD7c5k6N4c1ELas15mkdVGnj8zc2wOZAImNEON7sL/FQ7C8pHU9HI8qaKJZ/LdkM0i6eXe0YJb1IRw4IAIHF7TdYKJSafff2YPUt4w+Cw9H6FOkDLLpxLFId6I8q+chddrSbiAsjlSSA59JFXxzaeseO9pWPSxTKUpmBh2WoKgRrvpaILeoHgIfkEV/o+mT96RNHqZ4oi6r5TqW42n2k3KPULsV37Zlk1510YgkVE3NDvdoyV2SklGClgdxPlKRuO0yDk8HIWql4Zfo1paiyvT+y3dLkj1mpaZGYrGIwUaMcOu8qfMUkEASE7B2JBvmslul9FSAsVZiCAqhqOxAWIRaH0gs3ezVD2Ga3hfQTQxGOeqVgIwH8zam1fTuIU7d26rFgUMmcCtjMGu1yQxtJIaRBZNX/pmfIzxNozLpJkF2UNULsj1VX6VkpxlZ6Eytj9rWlv+FqK4sgI1A+9KxJ/S81OqdRi1MrSRMkitsVaNEcRmufpYliKYcc/euc7D7Hg/B7f79/9++b/AIe1MkZkPlCaMFfNX6DZ5VwR2JA2mxXHcZ1K8adN7pM9U2i4GCNbG0Db5xKP6dvAVSDXJquD/LmXSdYfTlghIHFox7Utiu6jlroAE++Qx6rp3BAmaMHfSTRswUso7ON3NrV2a44z70frem02sDBtPIsgCyGNNwUFWty5HFc3/MD9srpLHPPyIpVks/hvx1LKKnhO7yo3tSgvzGejRbttC8UOd3sRkxJ4iG9CEm27XLbQG5FAKVF3xbWCOAO9mtnp/Q9OiAxKpVkRQRRtU3FTY7n1n1e95pano8i35RFkUu4bqO33oUPcf0P5c59m6FLXJLaHqIl7JIvFguhWwfjNvNfRacIoA4FCloLX6DtxXHbjNjEQfyGMYwEYdVpVkQo4tT3FkdjfcdjYuxlO6j0jTwySLq9408jpMkhdiPMEflsjuSSCQqkdrsgc8Zd88yxBlKsAVYEEEWCDwQQe4xptPKE0msMok8kE7DVSF4dNpAnpIHs3Fbfp9gR+WeY+qRlJepxO8qglUjYFDZIWiefSL9s3fEnR30+mZYZFfTkbW004aQbSQNsTIQ912S2vgCveH614bni0q6bTzpGZTcelgib1twWLSSszCMdy3prj3rLv1l+exStD6/6TfQIIJv3eSCARBw8silS3IBjA3H5LsR8hW+Mlo/COmURqqECJiy+tvxMr0eeV3Iho/wAi/GZOg9CTTrYB3uqB/W0gGwGkTfyEBZiB/wBR+clcpp5bZdKwkhjGMQxjGMAOGeI9IINVNGAAiM1AcABvUBZ54DV3/wDGZPCgK6pZJEkECo/mupIpKq2C8+XdG+/uBl68WdBSadfKijWRSkjSENdsWRSAvFjaxth7L35zF1yOOCHyoUVZJjQABt+QOfc2SAeexObL8vdGxoUaLq1gzS+CNFJE50sasQzhqYkllYgqC/0sCOD29jwc5pr9EYpJI2LAoTe9dho/Y9uP9OCc7b4e6SNNp0j7kC2Pyx5J/rlP/an4flnbTvp4XlanRygF7SUYA2Rxw/f5Pzi8fyHDxXQ9WJy1Jo+BPErwQmGUtywMCuKOwrvNHsIqBq/UvPBtQM3T+valtYjqzMXdVaOztKEgGlJpSF9VjnjubzHqegto9Mo1G1m2jy2u/LZmKtErGvTtK0D3t6FDjY8F9GeTUCVr8uEk7r4Z6oKK7gAkmveh3usus838J0vFjTjx7vUxnpHRsYxiOaMYxgAxjGAFG6r0jqR1zzQGEitkTS06RIQLIUEMJCQbIB3Agdhlk6P0EQkySO007gB5noEgfhVRwkd87R+pJ5yVxgJLAxjGAxjGMAGMYwA0Nd0wu3mRsEfbtNrvVhdi1BU2CTRBH1HveR/SvDREo1GqZXnApQgKpGKIpQeSfUfU39Bk/jAabXQxjGAhjGMAGMYwA//Z" id="536" name="Google Shape;536;p61"/>
          <p:cNvSpPr txBox="1"/>
          <p:nvPr/>
        </p:nvSpPr>
        <p:spPr>
          <a:xfrm>
            <a:off x="8856662" y="-496887"/>
            <a:ext cx="148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ילדים.jpg" id="537" name="Google Shape;537;p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00562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לדים.jpg" id="538" name="Google Shape;538;p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50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61"/>
          <p:cNvPicPr preferRelativeResize="0"/>
          <p:nvPr/>
        </p:nvPicPr>
        <p:blipFill rotWithShape="1">
          <a:blip r:embed="rId5">
            <a:alphaModFix/>
          </a:blip>
          <a:srcRect b="56185" l="38986" r="44011" t="0"/>
          <a:stretch/>
        </p:blipFill>
        <p:spPr>
          <a:xfrm>
            <a:off x="7029450" y="3141662"/>
            <a:ext cx="1646237" cy="27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61"/>
          <p:cNvSpPr txBox="1"/>
          <p:nvPr/>
        </p:nvSpPr>
        <p:spPr>
          <a:xfrm>
            <a:off x="4168775" y="-273050"/>
            <a:ext cx="1182687" cy="264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600"/>
              <a:buFont typeface="Arial"/>
              <a:buNone/>
            </a:pPr>
            <a:r>
              <a:rPr b="0" i="0" lang="en-US" sz="16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ר</a:t>
            </a:r>
            <a:endParaRPr/>
          </a:p>
        </p:txBody>
      </p:sp>
      <p:sp>
        <p:nvSpPr>
          <p:cNvPr id="541" name="Google Shape;541;p61"/>
          <p:cNvSpPr txBox="1"/>
          <p:nvPr/>
        </p:nvSpPr>
        <p:spPr>
          <a:xfrm>
            <a:off x="277812" y="2128837"/>
            <a:ext cx="8531225" cy="2308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b="0" i="0" lang="en-US" sz="7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אחת מגזרות היוונים היתה קשורה ל</a:t>
            </a:r>
            <a:endParaRPr/>
          </a:p>
        </p:txBody>
      </p:sp>
      <p:sp>
        <p:nvSpPr>
          <p:cNvPr id="542" name="Google Shape;542;p61"/>
          <p:cNvSpPr txBox="1"/>
          <p:nvPr/>
        </p:nvSpPr>
        <p:spPr>
          <a:xfrm>
            <a:off x="328612" y="4532312"/>
            <a:ext cx="4459287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7200"/>
              <a:buFont typeface="Arial"/>
              <a:buNone/>
            </a:pPr>
            <a:r>
              <a:rPr b="1" i="0" lang="en-US" sz="72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ראש חודש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t3.gstatic.com/images?q=tbn:ANd9GcTXCGt-KVByZPhAHmG0rXaw6kvgxb9Bv7rahqz26lA3YCO2gxGNrw" id="547" name="Google Shape;547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188912"/>
            <a:ext cx="2163762" cy="2087562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g;base64,/9j/4AAQSkZJRgABAQAAAQABAAD/2wCEAAkGBhMSERQUEBMTFBUUFxgZFxYVFRoSIBgaFxgaGR8ZHhwXJyYqIBkvGxgaIjsgIyspLC0sGx41ODA2OCYrODUBCQoKDgwOGg8PGjQlHyQ1LDAtKi0sKSw1KiwsLCksLSwsLDYsLCksLCwsLCwsLCwsKSwsLCwsLCwsLC4vNC8tL//AABEIAGwAnAMBIgACEQEDEQH/xAAbAAEAAgMBAQAAAAAAAAAAAAAABQYDBAcCAf/EADcQAAICAQMCBQIDBgUFAAAAAAECAxEABBIhBTEGEyJBUTJhQnGBBxQzUpGhI4Kx4fBik8HR8f/EABkBAAIDAQAAAAAAAAAAAAAAAAABAgMEBf/EACgRAAMAAQQBAgUFAAAAAAAAAAABAhEDEiExBEFRImGR4fATFDKhwf/aAAwDAQACEQMRAD8A7jjGMAGMYwAZFnq5bVCCIWEUtMxDem62IDVbje7vwo7cjPL9VaPSiWQB5CoIRONzyfRGO/uQu79cqvUWYRtBHIC0jl9S62+92pWUAUfKUgRhR6nIRL/iERdJFkTnss8fiiN9SdNAryuhHmsopIgQeS54JsVtFm7+DUzkL4U6UYIArIEJNleCfi3ZeC5AF16RwBwBk1jRGsJ4QxjGMiMYxgAxjGADGMYAMYxgAxjGADGMYAMYyn9W8ZytJLB0+JZHjoGWRgsatzY+WYChQ9zzQHKdKVlkpl10VnVdbaIoj2P3aMK3AU3AvlCibHLvMVv3KHspy4+DuihIVkkQB2ogVWwAUoF+wBNXzRN8s18V0+oafzJtdJNvllEgERXaWhsElQj3VkcWADz9V5Zo/FPVLD6WRpVAHpkUOH7cA2ab89p+2UrCrLLcU54O04yo+DPHQ1ZMcwCTKSCoVoyCKtWR7KOL7WQfY9wLdlyeeigYxjGAxjGADGMxzzhFZmNKoJJ+AOcAMmM5t1zquulLOs50oU7Y4Igju24imkJ3e3NKO15h1S61QCNfqgKN2Iu4/wAnHvkN6NEeNddHT8ZyrT9Y10ZUrrHlO4cSxoVK/B2V/YjuKy8+HfEBmULMoWWudtlT9xu5HFcHtfc49yHqeLemssnMYxkjMMYzFqdUsa7pGCrYBJ4As1yfbnACs/tE67LBpwmmIE028Br/AIaIhZ5APcjhRyPU65zTw1pnULAhJLMC7FieWUNXHYBGU17mxxWXH9o2pHmyK5AC6QbT22+ZqFDEf9pB/wDcq7dUWQSRRqFTczyS1tL7mZUhjP4dyott7LmfUbfBu8ZYTpdld8VdJki1RMpZY38myjeZxIbBk3EccVtHHo4oG8snUOpTQTRTNs2yoHi1MJKLICAxjcWdp29uSAeQa3VBN0NH0zEsf8TURbzwFESBFFA8Vcy/YAAZYoPDSAABHZCy2qOymKRftyAwJ7kU4qyPxRfomTjfH8TEmu3avTaoPsMZRtS6kL5kN0sm08WFZQ1ckEj8PHZ59SqLudlVeBbEKLJocn78ZwLxb0WTTrvjLCJlbbuUR7L+pSoJsAtuBUV6jxWXrTap+pxvFIEjmjiULBI/mA3tWV3ZdxDbTsA+pd5J5biyOFgz66TvKLpqPEmnjnWB32yMQBatRZgWCb6279o3bbuue2bGl6pHKxWMlwvd1FrYNFdw4LfYdsitH0/R6kEOdPq5InLSGlepHWvptqG3gA3wo7kXk9GgUAKAABQA4AA9h9suMx6xjImbxLErMCJaQ0z+WxUV35+B84DSb6JbKz4xj84wwb2UeqV9jFSwjKqq8exdwf8AL9sk+ua90jUwlNzngsN4oKWJAtbND5yjxdaldnlkk8xVAXbtUUL9yvKj1BjweAOOMi2X6OjV5r0Rup02NU2KoUDtXtzd2f0Pv7fpim1Xl/UGoGja7RXHv8c/nQ/pl0HV0kWRiUXyyNxWRXQbhuBDivY++08/lntlWaMhWVlcEWPVYPuK96/uB+eVtJm6b9zAOnqQWpjR7XXvY/Tm/b3++Y31NEFASVNjjaRz/sP+HNnWaxYla2XcR9BPN1xx3r8v7ZXV1xvkEWeefz/5/X7ZGYbNGmnfLL54O8QHUCZHYl4XUGwAdroGU8cHncL99uWPKD+zuJv3nVuRYYIAwsfSWWjz6jxd+3P82X7L0cbWlTbSGRuq64kJrUXFZpWILKeePUBwe3DVyeLzY6lrfKjL1uNqAL28uwQWeaFsLNE1fB7Zo6zpOokHGraM2DUcaheD2o21EcfX/wCsZWVTxZqdDX+FBGzx2PMRFpV4Y/Ry1d9q0eKsAk5Tem9PIEmnc73Ylnsj+I0Y2rfYbV5JH0hmB5230frnShDCJJGUncgLPucWSDuazbqG5EY2gttsE1lU6J0mRBqFkRxK7ecXdhvZJWkUMdgAUhkJIF1u+byhp9s3eMlTU54JfRaPS+X+67ld44yr0brdRJJHCsSoIvkbQR2z0mpaaNY45SknBMixbg6jgsm4BeeKPPBPxeQ2m0rQny00xaOqcqOWJHIpj6rF3ZJ7C++bWp8TvKfI0UMu9h6nkjaFYb43NuAtufpHv+mGDdemtPjJq61H1USx+b5pWTcjMFbc4sBDtq+eO3x7jPWjgCw6OZZI00kUBV41fzXlsLI6SbR8qCQDQG4twSMz9Tki0UaRRtUgULY9XlgivMYfPDEL3Yi+wOTf7PPCcEOnkkRWK6knZvu/IICoOQK3Koc/JYfAq2Fxn6HP83Ui6Sjj3K7reutofL1XkCOeeUmRFsb4V2itpPpG5iwc0AQb+o50ObxBGs6wUzMSASoBCsRuAPN3t54BoUTVjKJ07qUKysIBJNHIqWN51EipTKl37v6ahv0qrsaJIze6P0ZZXZ9E7wgIihVcRBVfa28JtJphzd+opVjbxKr3PozRoqYy2XvWR7o3UXZVh6WKHkEcMPpP39s5Xo4d+pid1V2O8iSESyK1J3LS21DcAD9P9c6rpkYIodt7BQGbbt3EDlqHazzXtnwaNA5kCLvI2l9o3EDmi3evtiayEXsOU6nxpPHqIoolWTTo21Qw9Q8oEOFPF8Wo3X2rjLCmpRSZYvVBKAQyLdMvBDKOQaq+LBBv2yRm8AQqtac7PYBvWK47X25sk8kn8sqfUpZ9BveOO62mSO7BsgbqH4u/qBB59+2WLTVTw+SK1sXyuGSc0xIJSAogJJJAQkn3CKCT25J/vmr0vdExZUZUdrKkbQTXJA7D2P3I/PN5uvoHRB5bmRiAYpkkUUCSSTVCgPb3yYn6ZMaLxKVF2Ffc32oUBXb3v7d8paOjPkwp2tFe8SaSVjabGA7KDsbgE8Wefft/TI7p3SHkdAZdvNUVIJs1tokV+f2yW1PQdRIrJCCswZdxbzEjIb8X+Lu5Hf0WR/bJ/ongyOJo5Z/8WeO9rWQqXx6V9uO5Nn74kmR/c7I2y+Te8L9IOm0yRubfu54+o81x3A7fpktjGWHPby8nmSMMKYAjg0RfY2O/3AOesZHeIepNp9NJKi7mRbAN1yQLNfhF2fsDgI1/EnWtLCmzU7XL0FhoSM5J4pPzHc8X75D9FbS6wVCs+lng3LT15iqW5vfvDx7h9wGHscqvQacSTyCWfUvqII1mP0BDInqWRbUHgqdvI4WhZuR6r4bWWdpdRqjp4oNTKCFLRsfNKOQHQg0y0CPgZPZ8W3JFW1O4kvE0uugUCAQalzbFBBJGVjXjdayNbbnUBaF+o/hyHbqM76J5G1kELxgGZYEowrZv1OzWey+kD7c5k6N4c1ELas15mkdVGnj8zc2wOZAImNEON7sL/FQ7C8pHU9HI8qaKJZ/LdkM0i6eXe0YJb1IRw4IAIHF7TdYKJSafff2YPUt4w+Cw9H6FOkDLLpxLFId6I8q+chddrSbiAsjlSSA59JFXxzaeseO9pWPSxTKUpmBh2WoKgRrvpaILeoHgIfkEV/o+mT96RNHqZ4oi6r5TqW42n2k3KPULsV37Zlk1510YgkVE3NDvdoyV2SklGClgdxPlKRuO0yDk8HIWql4Zfo1paiyvT+y3dLkj1mpaZGYrGIwUaMcOu8qfMUkEASE7B2JBvmslul9FSAsVZiCAqhqOxAWIRaH0gs3ezVD2Ga3hfQTQxGOeqVgIwH8zam1fTuIU7d26rFgUMmcCtjMGu1yQxtJIaRBZNX/pmfIzxNozLpJkF2UNULsj1VX6VkpxlZ6Eytj9rWlv+FqK4sgI1A+9KxJ/S81OqdRi1MrSRMkitsVaNEcRmufpYliKYcc/euc7D7Hg/B7f79/9++b/AIe1MkZkPlCaMFfNX6DZ5VwR2JA2mxXHcZ1K8adN7pM9U2i4GCNbG0Db5xKP6dvAVSDXJquD/LmXSdYfTlghIHFox7Utiu6jlroAE++Qx6rp3BAmaMHfSTRswUso7ON3NrV2a44z70frem02sDBtPIsgCyGNNwUFWty5HFc3/MD9srpLHPPyIpVks/hvx1LKKnhO7yo3tSgvzGejRbttC8UOd3sRkxJ4iG9CEm27XLbQG5FAKVF3xbWCOAO9mtnp/Q9OiAxKpVkRQRRtU3FTY7n1n1e95pano8i35RFkUu4bqO33oUPcf0P5c59m6FLXJLaHqIl7JIvFguhWwfjNvNfRacIoA4FCloLX6DtxXHbjNjEQfyGMYwEYdVpVkQo4tT3FkdjfcdjYuxlO6j0jTwySLq9408jpMkhdiPMEflsjuSSCQqkdrsgc8Zd88yxBlKsAVYEEEWCDwQQe4xptPKE0msMok8kE7DVSF4dNpAnpIHs3Fbfp9gR+WeY+qRlJepxO8qglUjYFDZIWiefSL9s3fEnR30+mZYZFfTkbW004aQbSQNsTIQ912S2vgCveH614bni0q6bTzpGZTcelgib1twWLSSszCMdy3prj3rLv1l+exStD6/6TfQIIJv3eSCARBw8silS3IBjA3H5LsR8hW+Mlo/COmURqqECJiy+tvxMr0eeV3Iho/wAi/GZOg9CTTrYB3uqB/W0gGwGkTfyEBZiB/wBR+clcpp5bZdKwkhjGMQxjGMAOGeI9IINVNGAAiM1AcABvUBZ54DV3/wDGZPCgK6pZJEkECo/mupIpKq2C8+XdG+/uBl68WdBSadfKijWRSkjSENdsWRSAvFjaxth7L35zF1yOOCHyoUVZJjQABt+QOfc2SAeexObL8vdGxoUaLq1gzS+CNFJE50sasQzhqYkllYgqC/0sCOD29jwc5pr9EYpJI2LAoTe9dho/Y9uP9OCc7b4e6SNNp0j7kC2Pyx5J/rlP/an4flnbTvp4XlanRygF7SUYA2Rxw/f5Pzi8fyHDxXQ9WJy1Jo+BPErwQmGUtywMCuKOwrvNHsIqBq/UvPBtQM3T+valtYjqzMXdVaOztKEgGlJpSF9VjnjubzHqegto9Mo1G1m2jy2u/LZmKtErGvTtK0D3t6FDjY8F9GeTUCVr8uEk7r4Z6oKK7gAkmveh3usus838J0vFjTjx7vUxnpHRsYxiOaMYxgAxjGAFG6r0jqR1zzQGEitkTS06RIQLIUEMJCQbIB3Agdhlk6P0EQkySO007gB5noEgfhVRwkd87R+pJ5yVxgJLAxjGAxjGMAGMYwA0Nd0wu3mRsEfbtNrvVhdi1BU2CTRBH1HveR/SvDREo1GqZXnApQgKpGKIpQeSfUfU39Bk/jAabXQxjGAhjGMAGMYwA//Z" id="548" name="Google Shape;548;p62"/>
          <p:cNvSpPr txBox="1"/>
          <p:nvPr/>
        </p:nvSpPr>
        <p:spPr>
          <a:xfrm>
            <a:off x="8856662" y="-496887"/>
            <a:ext cx="148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ילדים.jpg" id="549" name="Google Shape;549;p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00562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לדים.jpg" id="550" name="Google Shape;550;p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50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62"/>
          <p:cNvPicPr preferRelativeResize="0"/>
          <p:nvPr/>
        </p:nvPicPr>
        <p:blipFill rotWithShape="1">
          <a:blip r:embed="rId5">
            <a:alphaModFix/>
          </a:blip>
          <a:srcRect b="56185" l="38986" r="44011" t="0"/>
          <a:stretch/>
        </p:blipFill>
        <p:spPr>
          <a:xfrm>
            <a:off x="7029450" y="3141662"/>
            <a:ext cx="1646237" cy="27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62"/>
          <p:cNvSpPr txBox="1"/>
          <p:nvPr/>
        </p:nvSpPr>
        <p:spPr>
          <a:xfrm>
            <a:off x="3867150" y="-273050"/>
            <a:ext cx="1484312" cy="264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600"/>
              <a:buFont typeface="Arial"/>
              <a:buNone/>
            </a:pPr>
            <a:r>
              <a:rPr b="0" i="0" lang="en-US" sz="16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</a:t>
            </a:r>
            <a:endParaRPr/>
          </a:p>
        </p:txBody>
      </p:sp>
      <p:sp>
        <p:nvSpPr>
          <p:cNvPr id="553" name="Google Shape;553;p62"/>
          <p:cNvSpPr txBox="1"/>
          <p:nvPr/>
        </p:nvSpPr>
        <p:spPr>
          <a:xfrm>
            <a:off x="277812" y="2128837"/>
            <a:ext cx="8531225" cy="1938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b="0" i="0" lang="en-US" sz="6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כמה ברכות מברכים בהדלקת החנוכייה?</a:t>
            </a:r>
            <a:endParaRPr/>
          </a:p>
        </p:txBody>
      </p:sp>
      <p:sp>
        <p:nvSpPr>
          <p:cNvPr id="554" name="Google Shape;554;p62"/>
          <p:cNvSpPr txBox="1"/>
          <p:nvPr/>
        </p:nvSpPr>
        <p:spPr>
          <a:xfrm>
            <a:off x="214312" y="3930650"/>
            <a:ext cx="6700837" cy="1938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6000"/>
              <a:buFont typeface="Arial"/>
              <a:buNone/>
            </a:pPr>
            <a:r>
              <a:rPr b="1" i="0" lang="en-US" sz="60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שלוש – ביום הראשון שתים – בשאר הימים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t3.gstatic.com/images?q=tbn:ANd9GcTXCGt-KVByZPhAHmG0rXaw6kvgxb9Bv7rahqz26lA3YCO2gxGNrw" id="559" name="Google Shape;559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188912"/>
            <a:ext cx="2163762" cy="2087562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g;base64,/9j/4AAQSkZJRgABAQAAAQABAAD/2wCEAAkGBhMSERQUEBMTFBUUFxgZFxYVFRoSIBgaFxgaGR8ZHhwXJyYqIBkvGxgaIjsgIyspLC0sGx41ODA2OCYrODUBCQoKDgwOGg8PGjQlHyQ1LDAtKi0sKSw1KiwsLCksLSwsLDYsLCksLCwsLCwsLCwsKSwsLCwsLCwsLC4vNC8tL//AABEIAGwAnAMBIgACEQEDEQH/xAAbAAEAAgMBAQAAAAAAAAAAAAAABQYDBAcCAf/EADcQAAICAQMCBQIDBgUFAAAAAAECAxEABBIhBTEGEyJBUTJhQnGBBxQzUpGhI4Kx4fBik8HR8f/EABkBAAIDAQAAAAAAAAAAAAAAAAABAgMEBf/EACgRAAMAAQQBAgUFAAAAAAAAAAABAhEDEiExBEFRImGR4fATFDKhwf/aAAwDAQACEQMRAD8A7jjGMAGMYwAZFnq5bVCCIWEUtMxDem62IDVbje7vwo7cjPL9VaPSiWQB5CoIRONzyfRGO/uQu79cqvUWYRtBHIC0jl9S62+92pWUAUfKUgRhR6nIRL/iERdJFkTnss8fiiN9SdNAryuhHmsopIgQeS54JsVtFm7+DUzkL4U6UYIArIEJNleCfi3ZeC5AF16RwBwBk1jRGsJ4QxjGMiMYxgAxjGADGMYAMYxgAxjGADGMYAMYyn9W8ZytJLB0+JZHjoGWRgsatzY+WYChQ9zzQHKdKVlkpl10VnVdbaIoj2P3aMK3AU3AvlCibHLvMVv3KHspy4+DuihIVkkQB2ogVWwAUoF+wBNXzRN8s18V0+oafzJtdJNvllEgERXaWhsElQj3VkcWADz9V5Zo/FPVLD6WRpVAHpkUOH7cA2ab89p+2UrCrLLcU54O04yo+DPHQ1ZMcwCTKSCoVoyCKtWR7KOL7WQfY9wLdlyeeigYxjGAxjGADGMxzzhFZmNKoJJ+AOcAMmM5t1zquulLOs50oU7Y4Igju24imkJ3e3NKO15h1S61QCNfqgKN2Iu4/wAnHvkN6NEeNddHT8ZyrT9Y10ZUrrHlO4cSxoVK/B2V/YjuKy8+HfEBmULMoWWudtlT9xu5HFcHtfc49yHqeLemssnMYxkjMMYzFqdUsa7pGCrYBJ4As1yfbnACs/tE67LBpwmmIE028Br/AIaIhZ5APcjhRyPU65zTw1pnULAhJLMC7FieWUNXHYBGU17mxxWXH9o2pHmyK5AC6QbT22+ZqFDEf9pB/wDcq7dUWQSRRqFTczyS1tL7mZUhjP4dyott7LmfUbfBu8ZYTpdld8VdJki1RMpZY38myjeZxIbBk3EccVtHHo4oG8snUOpTQTRTNs2yoHi1MJKLICAxjcWdp29uSAeQa3VBN0NH0zEsf8TURbzwFESBFFA8Vcy/YAAZYoPDSAABHZCy2qOymKRftyAwJ7kU4qyPxRfomTjfH8TEmu3avTaoPsMZRtS6kL5kN0sm08WFZQ1ckEj8PHZ59SqLudlVeBbEKLJocn78ZwLxb0WTTrvjLCJlbbuUR7L+pSoJsAtuBUV6jxWXrTap+pxvFIEjmjiULBI/mA3tWV3ZdxDbTsA+pd5J5biyOFgz66TvKLpqPEmnjnWB32yMQBatRZgWCb6279o3bbuue2bGl6pHKxWMlwvd1FrYNFdw4LfYdsitH0/R6kEOdPq5InLSGlepHWvptqG3gA3wo7kXk9GgUAKAABQA4AA9h9suMx6xjImbxLErMCJaQ0z+WxUV35+B84DSb6JbKz4xj84wwb2UeqV9jFSwjKqq8exdwf8AL9sk+ua90jUwlNzngsN4oKWJAtbND5yjxdaldnlkk8xVAXbtUUL9yvKj1BjweAOOMi2X6OjV5r0Rup02NU2KoUDtXtzd2f0Pv7fpim1Xl/UGoGja7RXHv8c/nQ/pl0HV0kWRiUXyyNxWRXQbhuBDivY++08/lntlWaMhWVlcEWPVYPuK96/uB+eVtJm6b9zAOnqQWpjR7XXvY/Tm/b3++Y31NEFASVNjjaRz/sP+HNnWaxYla2XcR9BPN1xx3r8v7ZXV1xvkEWeefz/5/X7ZGYbNGmnfLL54O8QHUCZHYl4XUGwAdroGU8cHncL99uWPKD+zuJv3nVuRYYIAwsfSWWjz6jxd+3P82X7L0cbWlTbSGRuq64kJrUXFZpWILKeePUBwe3DVyeLzY6lrfKjL1uNqAL28uwQWeaFsLNE1fB7Zo6zpOokHGraM2DUcaheD2o21EcfX/wCsZWVTxZqdDX+FBGzx2PMRFpV4Y/Ry1d9q0eKsAk5Tem9PIEmnc73Ylnsj+I0Y2rfYbV5JH0hmB5230frnShDCJJGUncgLPucWSDuazbqG5EY2gttsE1lU6J0mRBqFkRxK7ecXdhvZJWkUMdgAUhkJIF1u+byhp9s3eMlTU54JfRaPS+X+67ld44yr0brdRJJHCsSoIvkbQR2z0mpaaNY45SknBMixbg6jgsm4BeeKPPBPxeQ2m0rQny00xaOqcqOWJHIpj6rF3ZJ7C++bWp8TvKfI0UMu9h6nkjaFYb43NuAtufpHv+mGDdemtPjJq61H1USx+b5pWTcjMFbc4sBDtq+eO3x7jPWjgCw6OZZI00kUBV41fzXlsLI6SbR8qCQDQG4twSMz9Tki0UaRRtUgULY9XlgivMYfPDEL3Yi+wOTf7PPCcEOnkkRWK6knZvu/IICoOQK3Koc/JYfAq2Fxn6HP83Ui6Sjj3K7reutofL1XkCOeeUmRFsb4V2itpPpG5iwc0AQb+o50ObxBGs6wUzMSASoBCsRuAPN3t54BoUTVjKJ07qUKysIBJNHIqWN51EipTKl37v6ahv0qrsaJIze6P0ZZXZ9E7wgIihVcRBVfa28JtJphzd+opVjbxKr3PozRoqYy2XvWR7o3UXZVh6WKHkEcMPpP39s5Xo4d+pid1V2O8iSESyK1J3LS21DcAD9P9c6rpkYIodt7BQGbbt3EDlqHazzXtnwaNA5kCLvI2l9o3EDmi3evtiayEXsOU6nxpPHqIoolWTTo21Qw9Q8oEOFPF8Wo3X2rjLCmpRSZYvVBKAQyLdMvBDKOQaq+LBBv2yRm8AQqtac7PYBvWK47X25sk8kn8sqfUpZ9BveOO62mSO7BsgbqH4u/qBB59+2WLTVTw+SK1sXyuGSc0xIJSAogJJJAQkn3CKCT25J/vmr0vdExZUZUdrKkbQTXJA7D2P3I/PN5uvoHRB5bmRiAYpkkUUCSSTVCgPb3yYn6ZMaLxKVF2Ffc32oUBXb3v7d8paOjPkwp2tFe8SaSVjabGA7KDsbgE8Wefft/TI7p3SHkdAZdvNUVIJs1tokV+f2yW1PQdRIrJCCswZdxbzEjIb8X+Lu5Hf0WR/bJ/ongyOJo5Z/8WeO9rWQqXx6V9uO5Nn74kmR/c7I2y+Te8L9IOm0yRubfu54+o81x3A7fpktjGWHPby8nmSMMKYAjg0RfY2O/3AOesZHeIepNp9NJKi7mRbAN1yQLNfhF2fsDgI1/EnWtLCmzU7XL0FhoSM5J4pPzHc8X75D9FbS6wVCs+lng3LT15iqW5vfvDx7h9wGHscqvQacSTyCWfUvqII1mP0BDInqWRbUHgqdvI4WhZuR6r4bWWdpdRqjp4oNTKCFLRsfNKOQHQg0y0CPgZPZ8W3JFW1O4kvE0uugUCAQalzbFBBJGVjXjdayNbbnUBaF+o/hyHbqM76J5G1kELxgGZYEowrZv1OzWey+kD7c5k6N4c1ELas15mkdVGnj8zc2wOZAImNEON7sL/FQ7C8pHU9HI8qaKJZ/LdkM0i6eXe0YJb1IRw4IAIHF7TdYKJSafff2YPUt4w+Cw9H6FOkDLLpxLFId6I8q+chddrSbiAsjlSSA59JFXxzaeseO9pWPSxTKUpmBh2WoKgRrvpaILeoHgIfkEV/o+mT96RNHqZ4oi6r5TqW42n2k3KPULsV37Zlk1510YgkVE3NDvdoyV2SklGClgdxPlKRuO0yDk8HIWql4Zfo1paiyvT+y3dLkj1mpaZGYrGIwUaMcOu8qfMUkEASE7B2JBvmslul9FSAsVZiCAqhqOxAWIRaH0gs3ezVD2Ga3hfQTQxGOeqVgIwH8zam1fTuIU7d26rFgUMmcCtjMGu1yQxtJIaRBZNX/pmfIzxNozLpJkF2UNULsj1VX6VkpxlZ6Eytj9rWlv+FqK4sgI1A+9KxJ/S81OqdRi1MrSRMkitsVaNEcRmufpYliKYcc/euc7D7Hg/B7f79/9++b/AIe1MkZkPlCaMFfNX6DZ5VwR2JA2mxXHcZ1K8adN7pM9U2i4GCNbG0Db5xKP6dvAVSDXJquD/LmXSdYfTlghIHFox7Utiu6jlroAE++Qx6rp3BAmaMHfSTRswUso7ON3NrV2a44z70frem02sDBtPIsgCyGNNwUFWty5HFc3/MD9srpLHPPyIpVks/hvx1LKKnhO7yo3tSgvzGejRbttC8UOd3sRkxJ4iG9CEm27XLbQG5FAKVF3xbWCOAO9mtnp/Q9OiAxKpVkRQRRtU3FTY7n1n1e95pano8i35RFkUu4bqO33oUPcf0P5c59m6FLXJLaHqIl7JIvFguhWwfjNvNfRacIoA4FCloLX6DtxXHbjNjEQfyGMYwEYdVpVkQo4tT3FkdjfcdjYuxlO6j0jTwySLq9408jpMkhdiPMEflsjuSSCQqkdrsgc8Zd88yxBlKsAVYEEEWCDwQQe4xptPKE0msMok8kE7DVSF4dNpAnpIHs3Fbfp9gR+WeY+qRlJepxO8qglUjYFDZIWiefSL9s3fEnR30+mZYZFfTkbW004aQbSQNsTIQ912S2vgCveH614bni0q6bTzpGZTcelgib1twWLSSszCMdy3prj3rLv1l+exStD6/6TfQIIJv3eSCARBw8silS3IBjA3H5LsR8hW+Mlo/COmURqqECJiy+tvxMr0eeV3Iho/wAi/GZOg9CTTrYB3uqB/W0gGwGkTfyEBZiB/wBR+clcpp5bZdKwkhjGMQxjGMAOGeI9IINVNGAAiM1AcABvUBZ54DV3/wDGZPCgK6pZJEkECo/mupIpKq2C8+XdG+/uBl68WdBSadfKijWRSkjSENdsWRSAvFjaxth7L35zF1yOOCHyoUVZJjQABt+QOfc2SAeexObL8vdGxoUaLq1gzS+CNFJE50sasQzhqYkllYgqC/0sCOD29jwc5pr9EYpJI2LAoTe9dho/Y9uP9OCc7b4e6SNNp0j7kC2Pyx5J/rlP/an4flnbTvp4XlanRygF7SUYA2Rxw/f5Pzi8fyHDxXQ9WJy1Jo+BPErwQmGUtywMCuKOwrvNHsIqBq/UvPBtQM3T+valtYjqzMXdVaOztKEgGlJpSF9VjnjubzHqegto9Mo1G1m2jy2u/LZmKtErGvTtK0D3t6FDjY8F9GeTUCVr8uEk7r4Z6oKK7gAkmveh3usus838J0vFjTjx7vUxnpHRsYxiOaMYxgAxjGAFG6r0jqR1zzQGEitkTS06RIQLIUEMJCQbIB3Agdhlk6P0EQkySO007gB5noEgfhVRwkd87R+pJ5yVxgJLAxjGAxjGMAGMYwA0Nd0wu3mRsEfbtNrvVhdi1BU2CTRBH1HveR/SvDREo1GqZXnApQgKpGKIpQeSfUfU39Bk/jAabXQxjGAhjGMAGMYwA//Z" id="560" name="Google Shape;560;p63"/>
          <p:cNvSpPr txBox="1"/>
          <p:nvPr/>
        </p:nvSpPr>
        <p:spPr>
          <a:xfrm>
            <a:off x="8856662" y="-496887"/>
            <a:ext cx="148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ילדים.jpg" id="561" name="Google Shape;561;p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00562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לדים.jpg" id="562" name="Google Shape;562;p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50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63"/>
          <p:cNvPicPr preferRelativeResize="0"/>
          <p:nvPr/>
        </p:nvPicPr>
        <p:blipFill rotWithShape="1">
          <a:blip r:embed="rId5">
            <a:alphaModFix/>
          </a:blip>
          <a:srcRect b="56185" l="38986" r="44011" t="0"/>
          <a:stretch/>
        </p:blipFill>
        <p:spPr>
          <a:xfrm>
            <a:off x="7029450" y="3141662"/>
            <a:ext cx="1646237" cy="27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63"/>
          <p:cNvSpPr txBox="1"/>
          <p:nvPr/>
        </p:nvSpPr>
        <p:spPr>
          <a:xfrm>
            <a:off x="4103687" y="-273050"/>
            <a:ext cx="1247775" cy="264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600"/>
              <a:buFont typeface="Arial"/>
              <a:buNone/>
            </a:pPr>
            <a:r>
              <a:rPr b="0" i="0" lang="en-US" sz="16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ת</a:t>
            </a:r>
            <a:endParaRPr/>
          </a:p>
        </p:txBody>
      </p:sp>
      <p:sp>
        <p:nvSpPr>
          <p:cNvPr id="565" name="Google Shape;565;p63"/>
          <p:cNvSpPr txBox="1"/>
          <p:nvPr/>
        </p:nvSpPr>
        <p:spPr>
          <a:xfrm>
            <a:off x="277812" y="2128837"/>
            <a:ext cx="8531225" cy="2308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b="0" i="0" lang="en-US" sz="7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ביום השמיני מדליקים (כולל השמש)?</a:t>
            </a:r>
            <a:endParaRPr/>
          </a:p>
        </p:txBody>
      </p:sp>
      <p:sp>
        <p:nvSpPr>
          <p:cNvPr id="566" name="Google Shape;566;p63"/>
          <p:cNvSpPr txBox="1"/>
          <p:nvPr/>
        </p:nvSpPr>
        <p:spPr>
          <a:xfrm>
            <a:off x="328612" y="4532312"/>
            <a:ext cx="3667125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7200"/>
              <a:buFont typeface="Arial"/>
              <a:buNone/>
            </a:pPr>
            <a:r>
              <a:rPr b="1" i="0" lang="en-US" sz="72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תשע נרות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j0285300" id="572" name="Google Shape;572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48037" y="1881187"/>
            <a:ext cx="2447925" cy="2447925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p64"/>
          <p:cNvSpPr/>
          <p:nvPr/>
        </p:nvSpPr>
        <p:spPr>
          <a:xfrm>
            <a:off x="1258887" y="188912"/>
            <a:ext cx="6337300" cy="143986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gradFill>
                  <a:gsLst>
                    <a:gs pos="0">
                      <a:srgbClr val="000082"/>
                    </a:gs>
                    <a:gs pos="14999">
                      <a:srgbClr val="66008F"/>
                    </a:gs>
                    <a:gs pos="32499">
                      <a:srgbClr val="BA0066"/>
                    </a:gs>
                    <a:gs pos="44999">
                      <a:srgbClr val="FF0000"/>
                    </a:gs>
                    <a:gs pos="50000">
                      <a:srgbClr val="FF8200"/>
                    </a:gs>
                    <a:gs pos="55000">
                      <a:srgbClr val="FF0000"/>
                    </a:gs>
                    <a:gs pos="67500">
                      <a:srgbClr val="BA0066"/>
                    </a:gs>
                    <a:gs pos="85000">
                      <a:srgbClr val="66008F"/>
                    </a:gs>
                    <a:gs pos="100000">
                      <a:srgbClr val="000082"/>
                    </a:gs>
                  </a:gsLst>
                  <a:lin ang="5400000" scaled="0"/>
                </a:gradFill>
                <a:latin typeface="Arial"/>
              </a:rPr>
              <a:t>חידון חנוכה - שלב ב'  </a:t>
            </a:r>
          </a:p>
        </p:txBody>
      </p:sp>
      <p:pic>
        <p:nvPicPr>
          <p:cNvPr descr="ילדים.jpg" id="574" name="Google Shape;574;p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לדים.jpg" id="575" name="Google Shape;575;p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5287" y="5732462"/>
            <a:ext cx="42672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64"/>
          <p:cNvPicPr preferRelativeResize="0"/>
          <p:nvPr/>
        </p:nvPicPr>
        <p:blipFill rotWithShape="1">
          <a:blip r:embed="rId5">
            <a:alphaModFix/>
          </a:blip>
          <a:srcRect b="56185" l="38986" r="44011" t="0"/>
          <a:stretch/>
        </p:blipFill>
        <p:spPr>
          <a:xfrm>
            <a:off x="7029450" y="3141662"/>
            <a:ext cx="1646237" cy="2736850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64"/>
          <p:cNvSpPr/>
          <p:nvPr/>
        </p:nvSpPr>
        <p:spPr>
          <a:xfrm>
            <a:off x="733425" y="4724400"/>
            <a:ext cx="3838575" cy="79216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gradFill>
                  <a:gsLst>
                    <a:gs pos="0">
                      <a:srgbClr val="000082"/>
                    </a:gs>
                    <a:gs pos="14999">
                      <a:srgbClr val="66008F"/>
                    </a:gs>
                    <a:gs pos="32499">
                      <a:srgbClr val="BA0066"/>
                    </a:gs>
                    <a:gs pos="44999">
                      <a:srgbClr val="FF0000"/>
                    </a:gs>
                    <a:gs pos="50000">
                      <a:srgbClr val="FF8200"/>
                    </a:gs>
                    <a:gs pos="55000">
                      <a:srgbClr val="FF0000"/>
                    </a:gs>
                    <a:gs pos="67500">
                      <a:srgbClr val="BA0066"/>
                    </a:gs>
                    <a:gs pos="85000">
                      <a:srgbClr val="66008F"/>
                    </a:gs>
                    <a:gs pos="100000">
                      <a:srgbClr val="000082"/>
                    </a:gs>
                  </a:gsLst>
                  <a:lin ang="5400000" scaled="0"/>
                </a:gradFill>
                <a:latin typeface="Arial"/>
              </a:rPr>
              <a:t>חידה בתמונה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65"/>
          <p:cNvSpPr txBox="1"/>
          <p:nvPr>
            <p:ph type="title"/>
          </p:nvPr>
        </p:nvSpPr>
        <p:spPr>
          <a:xfrm>
            <a:off x="468312" y="333375"/>
            <a:ext cx="2519362" cy="25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b="0" i="0" lang="en-US" sz="6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י=כ</a:t>
            </a:r>
            <a:endParaRPr/>
          </a:p>
        </p:txBody>
      </p:sp>
      <p:pic>
        <p:nvPicPr>
          <p:cNvPr descr="008.WMF" id="583" name="Google Shape;583;p6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28875" y="571500"/>
            <a:ext cx="4451350" cy="6049962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65"/>
          <p:cNvSpPr/>
          <p:nvPr/>
        </p:nvSpPr>
        <p:spPr>
          <a:xfrm>
            <a:off x="5786437" y="1500187"/>
            <a:ext cx="1571625" cy="1928812"/>
          </a:xfrm>
          <a:prstGeom prst="ellipse">
            <a:avLst/>
          </a:prstGeom>
          <a:noFill/>
          <a:ln cap="flat" cmpd="sng" w="12700">
            <a:solidFill>
              <a:srgbClr val="41719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66"/>
          <p:cNvSpPr txBox="1"/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b="0" i="0" lang="en-US" sz="6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	בנ=ח</a:t>
            </a:r>
            <a:endParaRPr/>
          </a:p>
        </p:txBody>
      </p:sp>
      <p:pic>
        <p:nvPicPr>
          <p:cNvPr descr="g0409261.WMF" id="590" name="Google Shape;590;p6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76375" y="365125"/>
            <a:ext cx="4608512" cy="59547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0409303.WMF" id="595" name="Google Shape;595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85937" y="1196975"/>
            <a:ext cx="5764212" cy="5075237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p67"/>
          <p:cNvSpPr txBox="1"/>
          <p:nvPr/>
        </p:nvSpPr>
        <p:spPr>
          <a:xfrm>
            <a:off x="642937" y="5500687"/>
            <a:ext cx="4929187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בניקוד שונה</a:t>
            </a:r>
            <a:endParaRPr/>
          </a:p>
        </p:txBody>
      </p:sp>
    </p:spTree>
  </p:cSld>
  <p:clrMapOvr>
    <a:masterClrMapping/>
  </p:clrMapOvr>
  <p:transition spd="med"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68"/>
          <p:cNvSpPr txBox="1"/>
          <p:nvPr>
            <p:ph idx="1" type="body"/>
          </p:nvPr>
        </p:nvSpPr>
        <p:spPr>
          <a:xfrm>
            <a:off x="628650" y="1825625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ההפך מהתחלה</a:t>
            </a:r>
            <a:endParaRPr/>
          </a:p>
        </p:txBody>
      </p:sp>
      <p:pic>
        <p:nvPicPr>
          <p:cNvPr descr="g0137673.WMF" id="602" name="Google Shape;602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0125" y="1643062"/>
            <a:ext cx="7267575" cy="4500562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68"/>
          <p:cNvSpPr/>
          <p:nvPr/>
        </p:nvSpPr>
        <p:spPr>
          <a:xfrm>
            <a:off x="642937" y="4357687"/>
            <a:ext cx="1000125" cy="1285875"/>
          </a:xfrm>
          <a:custGeom>
            <a:rect b="b" l="l" r="r" t="t"/>
            <a:pathLst>
              <a:path extrusionOk="0" h="1285875" w="1000125">
                <a:moveTo>
                  <a:pt x="62508" y="642938"/>
                </a:moveTo>
                <a:cubicBezTo>
                  <a:pt x="62508" y="364346"/>
                  <a:pt x="211722" y="125047"/>
                  <a:pt x="418012" y="72805"/>
                </a:cubicBezTo>
                <a:cubicBezTo>
                  <a:pt x="650459" y="13938"/>
                  <a:pt x="876066" y="210894"/>
                  <a:pt x="927258" y="517377"/>
                </a:cubicBezTo>
                <a:lnTo>
                  <a:pt x="988937" y="517376"/>
                </a:lnTo>
                <a:lnTo>
                  <a:pt x="875109" y="642937"/>
                </a:lnTo>
                <a:lnTo>
                  <a:pt x="738905" y="517376"/>
                </a:lnTo>
                <a:lnTo>
                  <a:pt x="800488" y="517376"/>
                </a:lnTo>
                <a:cubicBezTo>
                  <a:pt x="752729" y="274749"/>
                  <a:pt x="578656" y="135003"/>
                  <a:pt x="412389" y="205809"/>
                </a:cubicBezTo>
                <a:cubicBezTo>
                  <a:pt x="279120" y="262562"/>
                  <a:pt x="187523" y="440622"/>
                  <a:pt x="187523" y="642937"/>
                </a:cubicBezTo>
                <a:lnTo>
                  <a:pt x="62508" y="642938"/>
                </a:lnTo>
                <a:close/>
              </a:path>
            </a:pathLst>
          </a:custGeom>
          <a:solidFill>
            <a:srgbClr val="00B050"/>
          </a:solidFill>
          <a:ln cap="flat" cmpd="sng" w="12700">
            <a:solidFill>
              <a:srgbClr val="41719C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68"/>
          <p:cNvSpPr/>
          <p:nvPr/>
        </p:nvSpPr>
        <p:spPr>
          <a:xfrm rot="10800000">
            <a:off x="681037" y="5153025"/>
            <a:ext cx="1000125" cy="1285875"/>
          </a:xfrm>
          <a:custGeom>
            <a:rect b="b" l="l" r="r" t="t"/>
            <a:pathLst>
              <a:path extrusionOk="0" h="1285875" w="1000125">
                <a:moveTo>
                  <a:pt x="62508" y="642938"/>
                </a:moveTo>
                <a:cubicBezTo>
                  <a:pt x="62508" y="364346"/>
                  <a:pt x="211722" y="125047"/>
                  <a:pt x="418012" y="72805"/>
                </a:cubicBezTo>
                <a:cubicBezTo>
                  <a:pt x="650459" y="13938"/>
                  <a:pt x="876066" y="210894"/>
                  <a:pt x="927258" y="517377"/>
                </a:cubicBezTo>
                <a:lnTo>
                  <a:pt x="988937" y="517376"/>
                </a:lnTo>
                <a:lnTo>
                  <a:pt x="875109" y="642937"/>
                </a:lnTo>
                <a:lnTo>
                  <a:pt x="738905" y="517376"/>
                </a:lnTo>
                <a:lnTo>
                  <a:pt x="800488" y="517376"/>
                </a:lnTo>
                <a:cubicBezTo>
                  <a:pt x="752729" y="274749"/>
                  <a:pt x="578656" y="135003"/>
                  <a:pt x="412389" y="205809"/>
                </a:cubicBezTo>
                <a:cubicBezTo>
                  <a:pt x="279120" y="262562"/>
                  <a:pt x="187523" y="440622"/>
                  <a:pt x="187523" y="642937"/>
                </a:cubicBezTo>
                <a:lnTo>
                  <a:pt x="62508" y="642938"/>
                </a:lnTo>
                <a:close/>
              </a:path>
            </a:pathLst>
          </a:custGeom>
          <a:solidFill>
            <a:srgbClr val="C55A11"/>
          </a:solidFill>
          <a:ln cap="flat" cmpd="sng" w="12700">
            <a:solidFill>
              <a:srgbClr val="41719C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p68"/>
          <p:cNvSpPr/>
          <p:nvPr/>
        </p:nvSpPr>
        <p:spPr>
          <a:xfrm>
            <a:off x="1376200" y="4888806"/>
            <a:ext cx="45236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400"/>
              <a:buFont typeface="Arial"/>
              <a:buNone/>
            </a:pPr>
            <a:r>
              <a:rPr b="1" i="0" lang="en-US" sz="5400" u="none" cap="none" strike="noStrik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נ</a:t>
            </a:r>
            <a:endParaRPr/>
          </a:p>
        </p:txBody>
      </p:sp>
      <p:sp>
        <p:nvSpPr>
          <p:cNvPr id="606" name="Google Shape;606;p68"/>
          <p:cNvSpPr/>
          <p:nvPr/>
        </p:nvSpPr>
        <p:spPr>
          <a:xfrm>
            <a:off x="593350" y="4837196"/>
            <a:ext cx="37382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400"/>
              <a:buFont typeface="Arial"/>
              <a:buNone/>
            </a:pPr>
            <a:r>
              <a:rPr b="1" i="0" lang="en-US" sz="5400" u="none" cap="none" strike="noStrik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י</a:t>
            </a:r>
            <a:endParaRPr/>
          </a:p>
        </p:txBody>
      </p:sp>
    </p:spTree>
  </p:cSld>
  <p:clrMapOvr>
    <a:masterClrMapping/>
  </p:clrMapOvr>
  <p:transition spd="med"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0129502.WMF" id="611" name="Google Shape;611;p6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6950" y="1003300"/>
            <a:ext cx="7978775" cy="4692650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69"/>
          <p:cNvSpPr txBox="1"/>
          <p:nvPr/>
        </p:nvSpPr>
        <p:spPr>
          <a:xfrm>
            <a:off x="285750" y="5000625"/>
            <a:ext cx="3357562" cy="1323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0" i="0" lang="en-US" sz="8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פ=נ</a:t>
            </a:r>
            <a:endParaRPr/>
          </a:p>
        </p:txBody>
      </p:sp>
    </p:spTree>
  </p:cSld>
  <p:clrMapOvr>
    <a:masterClrMapping/>
  </p:clrMapOvr>
  <p:transition spd="med"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0504085.WMF" id="617" name="Google Shape;617;p7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78100" y="301625"/>
            <a:ext cx="3416300" cy="32845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0503951.WMF" id="618" name="Google Shape;618;p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9387" y="301625"/>
            <a:ext cx="2143125" cy="3714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0504083.WMF" id="619" name="Google Shape;619;p7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4762500"/>
            <a:ext cx="3429000" cy="2095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20" name="Google Shape;620;p70"/>
          <p:cNvCxnSpPr/>
          <p:nvPr/>
        </p:nvCxnSpPr>
        <p:spPr>
          <a:xfrm>
            <a:off x="0" y="5000625"/>
            <a:ext cx="4286250" cy="1643062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21" name="Google Shape;621;p70"/>
          <p:cNvCxnSpPr/>
          <p:nvPr/>
        </p:nvCxnSpPr>
        <p:spPr>
          <a:xfrm flipH="1">
            <a:off x="0" y="5000625"/>
            <a:ext cx="4000500" cy="1571625"/>
          </a:xfrm>
          <a:prstGeom prst="straightConnector1">
            <a:avLst/>
          </a:prstGeom>
          <a:noFill/>
          <a:ln cap="flat" cmpd="sng" w="5715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pic>
        <p:nvPicPr>
          <p:cNvPr descr="Candle 01" id="622" name="Google Shape;622;p7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24750" y="549275"/>
            <a:ext cx="1000125" cy="1298575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70"/>
          <p:cNvSpPr txBox="1"/>
          <p:nvPr/>
        </p:nvSpPr>
        <p:spPr>
          <a:xfrm>
            <a:off x="1331912" y="3614737"/>
            <a:ext cx="7635875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b="0" i="0" lang="en-US" sz="3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לַכִּנּוּי מַכַּבִּי יֶשְׁנָם כַּמָּה פֵּרוּשִׁים וּרְמָזִים:</a:t>
            </a:r>
            <a:endParaRPr b="0" i="0" sz="20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5400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mo"/>
              <a:buChar char=""/>
            </a:pPr>
            <a:r>
              <a:rPr b="1" i="0" lang="en-US" sz="4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מִ</a:t>
            </a:r>
            <a:r>
              <a:rPr b="0" i="0" lang="en-US" sz="3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י </a:t>
            </a:r>
            <a:r>
              <a:rPr b="1" i="0" lang="en-US" sz="4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כָּ</a:t>
            </a:r>
            <a:r>
              <a:rPr b="0" i="0" lang="en-US" sz="3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מּוֹךָ </a:t>
            </a:r>
            <a:r>
              <a:rPr b="1" i="0" lang="en-US" sz="4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בָּ</a:t>
            </a:r>
            <a:r>
              <a:rPr b="0" i="0" lang="en-US" sz="3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אֵלִים ה'. </a:t>
            </a:r>
            <a:r>
              <a:rPr b="0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(שם ה' המפורש מתחיל באות </a:t>
            </a:r>
            <a:r>
              <a:rPr b="1" i="0" lang="en-US" sz="4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י'</a:t>
            </a:r>
            <a:r>
              <a:rPr b="0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b="0" i="0" sz="20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5400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mo"/>
              <a:buChar char=""/>
            </a:pPr>
            <a:r>
              <a:rPr b="1" i="0" lang="en-US" sz="4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מַ</a:t>
            </a:r>
            <a:r>
              <a:rPr b="0" i="0" lang="en-US" sz="3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תִּתְיָהוּ </a:t>
            </a:r>
            <a:r>
              <a:rPr b="1" i="0" lang="en-US" sz="4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כֹּ</a:t>
            </a:r>
            <a:r>
              <a:rPr b="0" i="0" lang="en-US" sz="3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הֵן </a:t>
            </a:r>
            <a:r>
              <a:rPr b="1" i="0" lang="en-US" sz="4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בֶּ</a:t>
            </a:r>
            <a:r>
              <a:rPr b="0" i="0" lang="en-US" sz="3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ן </a:t>
            </a:r>
            <a:r>
              <a:rPr b="1" i="0" lang="en-US" sz="4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י</a:t>
            </a:r>
            <a:r>
              <a:rPr b="0" i="0" lang="en-US" sz="3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וֹחָנָן.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FAFD"/>
            </a:gs>
            <a:gs pos="31599">
              <a:srgbClr val="C5E0B4"/>
            </a:gs>
            <a:gs pos="50000">
              <a:srgbClr val="92D050"/>
            </a:gs>
            <a:gs pos="100000">
              <a:srgbClr val="00B0F0"/>
            </a:gs>
          </a:gsLst>
          <a:lin ang="5400000" scaled="0"/>
        </a:gra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71"/>
          <p:cNvSpPr txBox="1"/>
          <p:nvPr/>
        </p:nvSpPr>
        <p:spPr>
          <a:xfrm>
            <a:off x="539750" y="1916112"/>
            <a:ext cx="7704137" cy="34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b="0" i="0" lang="en-US" sz="5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ימי החנוכה חנוכת מקדשנו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t/>
            </a:r>
            <a:endParaRPr b="0" i="0" sz="5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b="0" i="0" lang="en-US" sz="5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ימי החנוכה חנוכת מקדשנו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6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6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62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62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843C0C"/>
            </a:gs>
            <a:gs pos="31599">
              <a:srgbClr val="00B0F0"/>
            </a:gs>
            <a:gs pos="49000">
              <a:srgbClr val="FF0000"/>
            </a:gs>
            <a:gs pos="100000">
              <a:srgbClr val="CCD4DE"/>
            </a:gs>
          </a:gsLst>
          <a:lin ang="5400000" scaled="0"/>
        </a:gradFill>
      </p:bgPr>
    </p:bg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72"/>
          <p:cNvSpPr txBox="1"/>
          <p:nvPr/>
        </p:nvSpPr>
        <p:spPr>
          <a:xfrm>
            <a:off x="395287" y="188912"/>
            <a:ext cx="7705725" cy="5262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באנו חושך לגרש בידנו אור ואש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0" i="0" sz="4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כל אחד אור קטן וכולנו אור איתן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0" i="0" sz="4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סורה חושך הלאה שחור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0" i="0" sz="4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סורה מפני האור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FAFD"/>
            </a:gs>
            <a:gs pos="31599">
              <a:srgbClr val="C55A11"/>
            </a:gs>
            <a:gs pos="50000">
              <a:srgbClr val="FCDDE3"/>
            </a:gs>
            <a:gs pos="100000">
              <a:srgbClr val="00B0F0"/>
            </a:gs>
          </a:gsLst>
          <a:lin ang="5400000" scaled="0"/>
        </a:gradFill>
      </p:bgPr>
    </p:bg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73"/>
          <p:cNvSpPr txBox="1"/>
          <p:nvPr/>
        </p:nvSpPr>
        <p:spPr>
          <a:xfrm>
            <a:off x="395287" y="188912"/>
            <a:ext cx="7705725" cy="5262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באנו חושך לגרש בידנו אור ואש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0" i="0" sz="4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כל אחד אור קטן וכולנו אור איתן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0" i="0" sz="4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סורה חושך הלאה שחור!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0" i="0" sz="4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סורה מפני האור!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FAFD"/>
            </a:gs>
            <a:gs pos="31599">
              <a:srgbClr val="7C7C7C"/>
            </a:gs>
            <a:gs pos="50000">
              <a:srgbClr val="FFFF00"/>
            </a:gs>
            <a:gs pos="100000">
              <a:srgbClr val="00B0F0"/>
            </a:gs>
          </a:gsLst>
          <a:lin ang="5400000" scaled="0"/>
        </a:gra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74"/>
          <p:cNvSpPr txBox="1"/>
          <p:nvPr/>
        </p:nvSpPr>
        <p:spPr>
          <a:xfrm>
            <a:off x="684212" y="28575"/>
            <a:ext cx="7704137" cy="6740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נר לי נר לי נר לי דקיק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0" i="0" sz="4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בחנוכה נרי אדליק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0" i="0" sz="4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בחנוכה נרי יאיר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0" i="0" sz="4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בחנוכה שירים אשיר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0" i="0" sz="4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סורה חושך הלאה שחור! סורה!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FAFD"/>
            </a:gs>
            <a:gs pos="31599">
              <a:srgbClr val="FFC000"/>
            </a:gs>
            <a:gs pos="50000">
              <a:srgbClr val="FFFF00"/>
            </a:gs>
            <a:gs pos="100000">
              <a:srgbClr val="00B0F0"/>
            </a:gs>
          </a:gsLst>
          <a:lin ang="5400000" scaled="0"/>
        </a:gradFill>
      </p:bgPr>
    </p:bg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75"/>
          <p:cNvSpPr txBox="1"/>
          <p:nvPr/>
        </p:nvSpPr>
        <p:spPr>
          <a:xfrm>
            <a:off x="684212" y="452437"/>
            <a:ext cx="7704137" cy="6000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נרותיי הזעירים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מה רבו הסיפורים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לי ילאט האור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לי ילאט האור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על דמים וכישלונות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על תרועות של ניצחונות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על קרבות הדרור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על קרבות הדרור </a:t>
            </a:r>
            <a:endParaRPr/>
          </a:p>
        </p:txBody>
      </p:sp>
    </p:spTree>
  </p:cSld>
  <p:clrMapOvr>
    <a:masterClrMapping/>
  </p:clrMapOvr>
  <p:transition spd="med"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FAFD"/>
            </a:gs>
            <a:gs pos="31599">
              <a:srgbClr val="548235"/>
            </a:gs>
            <a:gs pos="50000">
              <a:srgbClr val="FFC000"/>
            </a:gs>
            <a:gs pos="100000">
              <a:srgbClr val="7F7F7F"/>
            </a:gs>
          </a:gsLst>
          <a:lin ang="5400000" scaled="0"/>
        </a:gradFill>
      </p:bgPr>
    </p:bg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76"/>
          <p:cNvSpPr txBox="1"/>
          <p:nvPr/>
        </p:nvSpPr>
        <p:spPr>
          <a:xfrm>
            <a:off x="684212" y="476250"/>
            <a:ext cx="7704137" cy="6002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נרותי הזעירים </a:t>
            </a:r>
            <a:b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מה רבו הסיפורים </a:t>
            </a:r>
            <a:b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על עבר של עם </a:t>
            </a:r>
            <a:b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על עבר של עם </a:t>
            </a:r>
            <a:b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ואשמע כל נר ונר </a:t>
            </a:r>
            <a:b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לי קורא קום התעורר </a:t>
            </a:r>
            <a:b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עם חיה וקם </a:t>
            </a:r>
            <a:b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עם חיה וקם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00"/>
            </a:gs>
            <a:gs pos="31599">
              <a:srgbClr val="FF0000"/>
            </a:gs>
            <a:gs pos="50000">
              <a:srgbClr val="FFC000"/>
            </a:gs>
            <a:gs pos="100000">
              <a:srgbClr val="00B050"/>
            </a:gs>
          </a:gsLst>
          <a:lin ang="5400000" scaled="0"/>
        </a:gradFill>
      </p:bgPr>
    </p:bg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77"/>
          <p:cNvSpPr txBox="1"/>
          <p:nvPr/>
        </p:nvSpPr>
        <p:spPr>
          <a:xfrm>
            <a:off x="684212" y="476250"/>
            <a:ext cx="7704137" cy="5264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חנוכייה לי יש, </a:t>
            </a:r>
            <a:b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4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דולקת בה האש </a:t>
            </a:r>
            <a:b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4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ושחה לי בלאט - </a:t>
            </a:r>
            <a:b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4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על כד קטן נחמד. </a:t>
            </a:r>
            <a:b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4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חנוכייה שלי </a:t>
            </a:r>
            <a:b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4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אורך נא העלי! 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2000" fill="hold"/>
                                        <p:tgtEl>
                                          <p:spTgt spid="6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0000"/>
            </a:gs>
            <a:gs pos="31599">
              <a:srgbClr val="FF0000"/>
            </a:gs>
            <a:gs pos="47999">
              <a:srgbClr val="FFFF00"/>
            </a:gs>
            <a:gs pos="50000">
              <a:srgbClr val="FFC000"/>
            </a:gs>
            <a:gs pos="100000">
              <a:srgbClr val="00B050"/>
            </a:gs>
          </a:gsLst>
          <a:lin ang="5400000" scaled="0"/>
        </a:gradFill>
      </p:bgPr>
    </p:bg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78"/>
          <p:cNvSpPr txBox="1"/>
          <p:nvPr/>
        </p:nvSpPr>
        <p:spPr>
          <a:xfrm>
            <a:off x="755650" y="2133600"/>
            <a:ext cx="7704137" cy="3046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סורה חושך הלאה שחור!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0" i="0" sz="4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סורה מפני האור!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B050"/>
            </a:gs>
            <a:gs pos="25999">
              <a:srgbClr val="FFC000"/>
            </a:gs>
            <a:gs pos="55000">
              <a:srgbClr val="FFFF00"/>
            </a:gs>
            <a:gs pos="96000">
              <a:srgbClr val="C9C9C9"/>
            </a:gs>
            <a:gs pos="100000">
              <a:srgbClr val="C9C9C9"/>
            </a:gs>
          </a:gsLst>
          <a:lin ang="5400000" scaled="0"/>
        </a:gradFill>
      </p:bgPr>
    </p:bg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79"/>
          <p:cNvSpPr txBox="1"/>
          <p:nvPr>
            <p:ph idx="1" type="body"/>
          </p:nvPr>
        </p:nvSpPr>
        <p:spPr>
          <a:xfrm>
            <a:off x="506412" y="115887"/>
            <a:ext cx="8066087" cy="63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מי ימלל גבורות ישראל, </a:t>
            </a:r>
            <a:b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אותן מי ימנה? </a:t>
            </a:r>
            <a:b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הן בכל דור יקום הגיבור </a:t>
            </a:r>
            <a:b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גואל העם. </a:t>
            </a:r>
            <a:b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שמע! </a:t>
            </a:r>
            <a:b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בימים ההם בזמן הזה </a:t>
            </a:r>
            <a:b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מכבי מושיע ופודה </a:t>
            </a:r>
            <a:b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ובימינו כל עם ישראל </a:t>
            </a:r>
            <a:b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יתאחד, יקום ויגאל.</a:t>
            </a:r>
            <a:endParaRPr/>
          </a:p>
          <a:p>
            <a:pPr indent="0" lvl="0" marL="171450" marR="0" rtl="1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0" sz="3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0000"/>
            </a:gs>
            <a:gs pos="11000">
              <a:srgbClr val="FF0000"/>
            </a:gs>
            <a:gs pos="47999">
              <a:srgbClr val="FFFF00"/>
            </a:gs>
            <a:gs pos="50000">
              <a:srgbClr val="FFC000"/>
            </a:gs>
            <a:gs pos="100000">
              <a:srgbClr val="00B050"/>
            </a:gs>
          </a:gsLst>
          <a:lin ang="5400000" scaled="0"/>
        </a:gradFill>
      </p:bgPr>
    </p:bg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80"/>
          <p:cNvSpPr txBox="1"/>
          <p:nvPr/>
        </p:nvSpPr>
        <p:spPr>
          <a:xfrm>
            <a:off x="755650" y="2133600"/>
            <a:ext cx="7704137" cy="3046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סורה חושך הלאה שחור!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0" i="0" sz="4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סורה מפני האור!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oldier4" id="679" name="Google Shape;679;p8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26075" y="776287"/>
            <a:ext cx="2232025" cy="4359275"/>
          </a:xfrm>
          <a:prstGeom prst="rect">
            <a:avLst/>
          </a:prstGeom>
          <a:noFill/>
          <a:ln>
            <a:noFill/>
          </a:ln>
        </p:spPr>
      </p:pic>
      <p:sp>
        <p:nvSpPr>
          <p:cNvPr id="680" name="Google Shape;680;p81"/>
          <p:cNvSpPr/>
          <p:nvPr/>
        </p:nvSpPr>
        <p:spPr>
          <a:xfrm>
            <a:off x="1547812" y="1160462"/>
            <a:ext cx="2954337" cy="1152525"/>
          </a:xfrm>
          <a:prstGeom prst="wedgeRoundRectCallout">
            <a:avLst>
              <a:gd fmla="val 33608" name="adj1"/>
              <a:gd fmla="val 6761" name="adj2"/>
              <a:gd fmla="val 0" name="adj3"/>
            </a:avLst>
          </a:prstGeom>
          <a:gradFill>
            <a:gsLst>
              <a:gs pos="0">
                <a:srgbClr val="FF0000"/>
              </a:gs>
              <a:gs pos="11000">
                <a:srgbClr val="FF0000"/>
              </a:gs>
              <a:gs pos="47999">
                <a:srgbClr val="FFFF00"/>
              </a:gs>
              <a:gs pos="50000">
                <a:srgbClr val="FFC000"/>
              </a:gs>
              <a:gs pos="100000">
                <a:srgbClr val="00B050"/>
              </a:gs>
            </a:gsLst>
            <a:lin ang="5400000" scaled="0"/>
          </a:gradFill>
          <a:ln cap="flat" cmpd="sng" w="9525">
            <a:solidFill>
              <a:srgbClr val="00336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חג חנוכה שמח!!!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לא לשכוח ללמוד תורה</a:t>
            </a:r>
            <a:endParaRPr/>
          </a:p>
        </p:txBody>
      </p:sp>
      <p:pic>
        <p:nvPicPr>
          <p:cNvPr id="681" name="Google Shape;681;p81"/>
          <p:cNvPicPr preferRelativeResize="0"/>
          <p:nvPr/>
        </p:nvPicPr>
        <p:blipFill rotWithShape="1">
          <a:blip r:embed="rId5">
            <a:alphaModFix/>
          </a:blip>
          <a:srcRect b="56185" l="38986" r="44011" t="0"/>
          <a:stretch/>
        </p:blipFill>
        <p:spPr>
          <a:xfrm>
            <a:off x="3563937" y="2179637"/>
            <a:ext cx="1862137" cy="309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81"/>
          <p:cNvPicPr preferRelativeResize="0"/>
          <p:nvPr/>
        </p:nvPicPr>
        <p:blipFill rotWithShape="1">
          <a:blip r:embed="rId6">
            <a:alphaModFix/>
          </a:blip>
          <a:srcRect b="46604" l="6597" r="5554" t="19444"/>
          <a:stretch/>
        </p:blipFill>
        <p:spPr>
          <a:xfrm>
            <a:off x="1919287" y="5135562"/>
            <a:ext cx="6056312" cy="1433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shbets noach5" id="687" name="Google Shape;687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9612" y="1268412"/>
            <a:ext cx="4792662" cy="53006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התקוה" id="688" name="Google Shape;688;p82"/>
          <p:cNvPicPr preferRelativeResize="0"/>
          <p:nvPr/>
        </p:nvPicPr>
        <p:blipFill rotWithShape="1">
          <a:blip r:embed="rId4">
            <a:alphaModFix/>
          </a:blip>
          <a:srcRect b="0" l="0" r="0" t="12315"/>
          <a:stretch/>
        </p:blipFill>
        <p:spPr>
          <a:xfrm>
            <a:off x="1908175" y="865187"/>
            <a:ext cx="5472112" cy="58769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RI degel israel" id="689" name="Google Shape;689;p8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31062" y="2492375"/>
            <a:ext cx="1912937" cy="4365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התק" id="690" name="Google Shape;690;p8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63937" y="260350"/>
            <a:ext cx="2124075" cy="600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shbets noach5" id="691" name="Google Shape;691;p8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23850" y="333375"/>
            <a:ext cx="715962" cy="7921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shbets noach5" id="692" name="Google Shape;692;p8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31912" y="1125537"/>
            <a:ext cx="455612" cy="5032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shbets noach5" id="693" name="Google Shape;693;p8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95287" y="1412875"/>
            <a:ext cx="520700" cy="576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HDOfficeLightV0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HDOfficeLightV0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