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98" r:id="rId6"/>
    <p:sldId id="260" r:id="rId7"/>
    <p:sldId id="263" r:id="rId8"/>
    <p:sldId id="283" r:id="rId9"/>
    <p:sldId id="261" r:id="rId10"/>
    <p:sldId id="262" r:id="rId11"/>
    <p:sldId id="266" r:id="rId12"/>
    <p:sldId id="286" r:id="rId13"/>
    <p:sldId id="281" r:id="rId14"/>
    <p:sldId id="264" r:id="rId15"/>
    <p:sldId id="282" r:id="rId16"/>
    <p:sldId id="285" r:id="rId17"/>
    <p:sldId id="284" r:id="rId18"/>
    <p:sldId id="268" r:id="rId19"/>
    <p:sldId id="287" r:id="rId20"/>
    <p:sldId id="288" r:id="rId21"/>
    <p:sldId id="289" r:id="rId22"/>
    <p:sldId id="290" r:id="rId23"/>
    <p:sldId id="291" r:id="rId24"/>
    <p:sldId id="292" r:id="rId25"/>
    <p:sldId id="265" r:id="rId26"/>
    <p:sldId id="267" r:id="rId27"/>
    <p:sldId id="293" r:id="rId28"/>
    <p:sldId id="294" r:id="rId29"/>
    <p:sldId id="295" r:id="rId30"/>
    <p:sldId id="296" r:id="rId31"/>
    <p:sldId id="297" r:id="rId32"/>
    <p:sldId id="271" r:id="rId33"/>
    <p:sldId id="272" r:id="rId34"/>
    <p:sldId id="273" r:id="rId35"/>
    <p:sldId id="274" r:id="rId36"/>
    <p:sldId id="275" r:id="rId37"/>
    <p:sldId id="276" r:id="rId38"/>
    <p:sldId id="277" r:id="rId39"/>
    <p:sldId id="278" r:id="rId40"/>
    <p:sldId id="279" r:id="rId41"/>
    <p:sldId id="280" r:id="rId42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0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696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B57FD38-547E-485A-AEB9-2EC730AA7A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B8393DA7-585E-4C8D-9DB6-A2BA6A8A4C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1B1B35C4-9814-40A2-82B6-4373D3932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94A64-86B7-4209-B999-C1FDEAA997D7}" type="datetimeFigureOut">
              <a:rPr lang="he-IL" smtClean="0"/>
              <a:t>ו'/תשרי/תשפ"א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74376F0-FA16-474A-BCA5-3D7A4DBCE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A255F51-3104-417F-A1B5-C492626A6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BC81E-C309-4FDC-A8FA-46B9D33B39A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66374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5723524-8B51-4FD7-A3B2-C29BE4325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CE5FA59-55E5-447D-BE26-7596523D4B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00E560F7-7797-4DD6-AE64-3E48B3EC0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94A64-86B7-4209-B999-C1FDEAA997D7}" type="datetimeFigureOut">
              <a:rPr lang="he-IL" smtClean="0"/>
              <a:t>ו'/תשרי/תשפ"א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424CFEA-5E07-446B-BC69-A9DEF23B9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D2C5989-D83B-4BAF-A046-CD0DD7AC9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BC81E-C309-4FDC-A8FA-46B9D33B39A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55301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8D93834-CB6E-43F7-8B9F-242082504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C478FFB3-7073-4EF7-B588-384178C5DE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B23FF9D4-8139-4735-AF10-246662976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94A64-86B7-4209-B999-C1FDEAA997D7}" type="datetimeFigureOut">
              <a:rPr lang="he-IL" smtClean="0"/>
              <a:t>ו'/תשרי/תשפ"א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31EB5C7-88F8-43B6-A370-2CC75F687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B2876A2C-55B6-4242-9AC2-DD1700B4B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BC81E-C309-4FDC-A8FA-46B9D33B39A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89336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B30E3F1-A06A-4364-A45E-035037ED7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F6220F7-0CF3-49F3-8147-7D9393E138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AB4922F6-C1DA-4D0C-B330-FDE3EBB9E6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8058AD26-815A-4A5F-8965-0620794F8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94A64-86B7-4209-B999-C1FDEAA997D7}" type="datetimeFigureOut">
              <a:rPr lang="he-IL" smtClean="0"/>
              <a:t>ו'/תשרי/תשפ"א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298DC408-2734-42DF-8F52-2D1916CC5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3BA30E2B-845E-4D8D-BEDC-8F0166409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BC81E-C309-4FDC-A8FA-46B9D33B39A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36248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81DFB49-65B0-49EA-981C-697C4E08A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A4A2756E-9E60-4E04-8E34-AD8EABD7F3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0822BD06-5669-4269-BE06-AD32F66D48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B66C4586-5724-4727-ACD6-6433C4352C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E39FD14F-83E6-40AE-8C62-AB9E0DD986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48FAD20B-EBA4-469C-A8B6-0EA36A368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94A64-86B7-4209-B999-C1FDEAA997D7}" type="datetimeFigureOut">
              <a:rPr lang="he-IL" smtClean="0"/>
              <a:t>ו'/תשרי/תשפ"א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928E9C1E-3280-4DF8-B2AD-F3CC20FD2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CA79ED5B-30E7-4B28-B66F-8A71681E2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BC81E-C309-4FDC-A8FA-46B9D33B39A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4446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66AC166-CBFF-43AE-A83B-D6A9003AC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C98EA3F8-9A6B-4861-B2A1-6042CF83F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94A64-86B7-4209-B999-C1FDEAA997D7}" type="datetimeFigureOut">
              <a:rPr lang="he-IL" smtClean="0"/>
              <a:t>ו'/תשרי/תשפ"א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646463D1-D672-4210-9DA4-DAFD6B516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AC250524-C97E-4BE6-B3B9-CFC06B48E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BC81E-C309-4FDC-A8FA-46B9D33B39A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52061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C7E31EA8-E8BC-4274-A1CE-36C76459B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94A64-86B7-4209-B999-C1FDEAA997D7}" type="datetimeFigureOut">
              <a:rPr lang="he-IL" smtClean="0"/>
              <a:t>ו'/תשרי/תשפ"א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5C5EE36E-93D2-4E37-995E-82891C2BD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E3AA0CB1-963B-439E-BA07-BAABC157A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BC81E-C309-4FDC-A8FA-46B9D33B39A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74887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07125FC-FD40-4B54-A95A-0C15BF859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9BEA8EF-2353-44D1-BBC3-C9CE28C65E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C995DC38-54E3-4E47-AA6F-6D5105658A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EAAD1A82-507D-481F-9AFC-ABE779FB5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94A64-86B7-4209-B999-C1FDEAA997D7}" type="datetimeFigureOut">
              <a:rPr lang="he-IL" smtClean="0"/>
              <a:t>ו'/תשרי/תשפ"א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93FE6793-CF4A-45F3-BC5C-95B97D5D1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4893F4BE-C028-40B8-81FA-0E76572C8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BC81E-C309-4FDC-A8FA-46B9D33B39A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68968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F321BBD-1ADE-4662-955C-06A763553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8B6F7DF7-4750-4AD5-A10D-37D632CCBB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E88DC615-91FF-44DB-A3AC-2D5C4CD835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5BCA0A12-9260-41F2-8950-A574DB5C1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94A64-86B7-4209-B999-C1FDEAA997D7}" type="datetimeFigureOut">
              <a:rPr lang="he-IL" smtClean="0"/>
              <a:t>ו'/תשרי/תשפ"א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EF7E4493-F2FB-4B9E-8E8C-96038C9AB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63777024-1DD9-4AB0-84B0-20FBE7D00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BC81E-C309-4FDC-A8FA-46B9D33B39A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68842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F598B64-E5CC-41B4-94E6-03A61505E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B8AB1E2F-9724-4E0B-8563-12BB87C27D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794F2E8C-B7F5-436B-8B91-AD00898FC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94A64-86B7-4209-B999-C1FDEAA997D7}" type="datetimeFigureOut">
              <a:rPr lang="he-IL" smtClean="0"/>
              <a:t>ו'/תשרי/תשפ"א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3C0C7EAA-D670-4300-8326-429A8D1A5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FB8A467-F466-4A86-A6A6-202DDA0E8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BC81E-C309-4FDC-A8FA-46B9D33B39A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56139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04BAAA1E-DC9D-4E2B-90D2-103F9318BA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20EEFFBD-AA6C-4D48-8833-6C4E0B6335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0B4DB6E-FE18-4B40-8D78-0AB28716C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94A64-86B7-4209-B999-C1FDEAA997D7}" type="datetimeFigureOut">
              <a:rPr lang="he-IL" smtClean="0"/>
              <a:t>ו'/תשרי/תשפ"א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B5AD3E1-9173-42BC-99A3-D80AC97E6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DF45C3C-504B-46FE-8FBF-0D325AF6D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BC81E-C309-4FDC-A8FA-46B9D33B39A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00349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7C881733-395F-4083-967D-A127B2088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DB329300-3043-47BE-A630-43009F13A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9552541-97FE-4F70-A923-DFCE829120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94A64-86B7-4209-B999-C1FDEAA997D7}" type="datetimeFigureOut">
              <a:rPr lang="he-IL" smtClean="0"/>
              <a:t>ו'/תשרי/תשפ"א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54B14AA-2D47-4B1F-BA00-D86B1B427B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51AAA472-DB6E-4531-81B1-4125522A2E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7BC81E-C309-4FDC-A8FA-46B9D33B39A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23746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04BFB52-32AC-47CB-878B-706C648C2C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BF8425AE-7408-470E-A66E-8E5FFA38ED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380CE816-ED6F-4D2B-90CC-57A9B1FF51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879"/>
          <a:stretch/>
        </p:blipFill>
        <p:spPr>
          <a:xfrm>
            <a:off x="0" y="1674"/>
            <a:ext cx="12192000" cy="6856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684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99E94CF-8AFF-4CDA-A3EB-142B99343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DF8D886-E965-4D84-B6B7-F492E606E9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B4BEA281-270D-45D8-8E65-7B80115CA4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656"/>
          <a:stretch/>
        </p:blipFill>
        <p:spPr>
          <a:xfrm>
            <a:off x="-526477" y="1673"/>
            <a:ext cx="13526269" cy="7022581"/>
          </a:xfrm>
          <a:prstGeom prst="rect">
            <a:avLst/>
          </a:prstGeom>
        </p:spPr>
      </p:pic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923705DF-FFA6-4C8A-9051-E8C21349F27C}"/>
              </a:ext>
            </a:extLst>
          </p:cNvPr>
          <p:cNvSpPr txBox="1"/>
          <p:nvPr/>
        </p:nvSpPr>
        <p:spPr>
          <a:xfrm>
            <a:off x="1551709" y="5334000"/>
            <a:ext cx="802178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הסוכה צריכה להיות עם 3 דפנות לפחות</a:t>
            </a:r>
          </a:p>
        </p:txBody>
      </p:sp>
    </p:spTree>
    <p:extLst>
      <p:ext uri="{BB962C8B-B14F-4D97-AF65-F5344CB8AC3E}">
        <p14:creationId xmlns:p14="http://schemas.microsoft.com/office/powerpoint/2010/main" val="1600964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AC422F3-1589-4DCE-8D4E-F22C9A808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300E7C5-8B1C-4041-A18E-95395BB37A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2EE73E7E-5D17-412F-982A-EF2C1B43DD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6C6044BA-3DC7-47AA-819D-2CCB20DB9666}"/>
              </a:ext>
            </a:extLst>
          </p:cNvPr>
          <p:cNvSpPr txBox="1"/>
          <p:nvPr/>
        </p:nvSpPr>
        <p:spPr>
          <a:xfrm>
            <a:off x="2770909" y="5902036"/>
            <a:ext cx="605443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הדפנות יכולות להיות עשויות מכל חומר</a:t>
            </a:r>
          </a:p>
        </p:txBody>
      </p:sp>
    </p:spTree>
    <p:extLst>
      <p:ext uri="{BB962C8B-B14F-4D97-AF65-F5344CB8AC3E}">
        <p14:creationId xmlns:p14="http://schemas.microsoft.com/office/powerpoint/2010/main" val="1668603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44FD17F-0E0A-4C40-A193-924C18899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C908579-FCDD-4192-81CA-90DCA8C197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B53D6952-772F-4BEC-89D9-73DA66E84E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A13F28EF-3BCD-40F3-BC4F-34A3A18103E1}"/>
              </a:ext>
            </a:extLst>
          </p:cNvPr>
          <p:cNvSpPr txBox="1"/>
          <p:nvPr/>
        </p:nvSpPr>
        <p:spPr>
          <a:xfrm>
            <a:off x="2847109" y="2410691"/>
            <a:ext cx="649778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הסכך צריך להיות מצמח שאינו מחובר לקרקע</a:t>
            </a:r>
          </a:p>
        </p:txBody>
      </p:sp>
    </p:spTree>
    <p:extLst>
      <p:ext uri="{BB962C8B-B14F-4D97-AF65-F5344CB8AC3E}">
        <p14:creationId xmlns:p14="http://schemas.microsoft.com/office/powerpoint/2010/main" val="224296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93403AF-D771-4EC7-85A1-6A783CAA6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279C6F8-A3A6-4B3D-8FAC-E1DD068980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1026" name="Picture 2" descr="חלוקת כפות תמרים לתושבי אריאל">
            <a:extLst>
              <a:ext uri="{FF2B5EF4-FFF2-40B4-BE49-F238E27FC236}">
                <a16:creationId xmlns:a16="http://schemas.microsoft.com/office/drawing/2014/main" id="{B599043C-12E4-446A-97E7-73100160A9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4" y="9526"/>
            <a:ext cx="6925517" cy="3419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סכך כפות תמרים: במא&quot;ש נערכים לסוכות - כיכר השבת">
            <a:extLst>
              <a:ext uri="{FF2B5EF4-FFF2-40B4-BE49-F238E27FC236}">
                <a16:creationId xmlns:a16="http://schemas.microsoft.com/office/drawing/2014/main" id="{DB9B2D04-9F88-40CA-A260-D9806FD664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3428999"/>
            <a:ext cx="5137020" cy="3419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סכך רפיה לסוכה 3X4 מטר - סכך לסוכה - נחלים">
            <a:extLst>
              <a:ext uri="{FF2B5EF4-FFF2-40B4-BE49-F238E27FC236}">
                <a16:creationId xmlns:a16="http://schemas.microsoft.com/office/drawing/2014/main" id="{9C73F714-0E00-44B2-B08D-C728456935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5927" y="3248699"/>
            <a:ext cx="4603173" cy="3063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5751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CECF17B-4EF1-4F9C-BB64-35503C70C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9A4575B-B451-427E-80B3-B991392720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E6D1B93D-3865-4BC3-B726-497BEE72EC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227" t="17964" r="8864" b="29485"/>
          <a:stretch/>
        </p:blipFill>
        <p:spPr>
          <a:xfrm>
            <a:off x="-739023" y="24534"/>
            <a:ext cx="12931024" cy="6833466"/>
          </a:xfrm>
          <a:prstGeom prst="rect">
            <a:avLst/>
          </a:prstGeom>
        </p:spPr>
      </p:pic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516654C8-68B7-4651-ACD4-6FF18CBEB5AF}"/>
              </a:ext>
            </a:extLst>
          </p:cNvPr>
          <p:cNvSpPr txBox="1"/>
          <p:nvPr/>
        </p:nvSpPr>
        <p:spPr>
          <a:xfrm>
            <a:off x="5153891" y="2812473"/>
            <a:ext cx="451658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חשוב לוודא שהסכך מגן מפני השמש</a:t>
            </a:r>
          </a:p>
        </p:txBody>
      </p:sp>
    </p:spTree>
    <p:extLst>
      <p:ext uri="{BB962C8B-B14F-4D97-AF65-F5344CB8AC3E}">
        <p14:creationId xmlns:p14="http://schemas.microsoft.com/office/powerpoint/2010/main" val="4152677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CECF17B-4EF1-4F9C-BB64-35503C70C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9A4575B-B451-427E-80B3-B991392720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BA04D9D6-B47F-4A2B-AF41-462683F451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326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הסכך – צילה מרובה מחמתה</a:t>
            </a:r>
          </a:p>
        </p:txBody>
      </p:sp>
      <p:pic>
        <p:nvPicPr>
          <p:cNvPr id="2050" name="Picture 2" descr="Image result for ‫סכך הסוכה‬‎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647" y="2032673"/>
            <a:ext cx="4355976" cy="3266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‫סכך הסוכה‬‎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8008" y="2060849"/>
            <a:ext cx="4315504" cy="3238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mage result for ‫סכך הסוכה‬‎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647" y="2060848"/>
            <a:ext cx="4355976" cy="3266982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Image result for ‫סכך הסוכה‬‎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8008" y="2089024"/>
            <a:ext cx="4315504" cy="3238807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01320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CECF17B-4EF1-4F9C-BB64-35503C70C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9A4575B-B451-427E-80B3-B991392720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47431040-77E7-450F-802A-22E688A68F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9683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CECF17B-4EF1-4F9C-BB64-35503C70C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9A4575B-B451-427E-80B3-B991392720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9F9B47EE-3EE2-49C3-8D07-29448B1B4F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5459" y="1673"/>
            <a:ext cx="13057459" cy="734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9031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5EE5CF2-A19F-41E6-88CC-552424792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593B2AE-4146-47E3-8FDE-937CD9ECF2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791299DB-E74F-41F0-BE80-3B2D6C2698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509" y="188913"/>
            <a:ext cx="5964382" cy="6673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55265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סוכה קטנה</a:t>
            </a:r>
          </a:p>
        </p:txBody>
      </p:sp>
      <p:sp>
        <p:nvSpPr>
          <p:cNvPr id="16386" name="AutoShape 2" descr="data:image/jpeg;base64,/9j/4AAQSkZJRgABAQAAAQABAAD/2wCEAAkGBhQSERUUExIWFRQWFxoYFxgYFxsYGhgYFh8ZHRsaFxgYGyYeGBwjHRwcHy8gJCcqLC0sGB4xNTAqNSYrLCkBCQoKDgwOGg8PGiwcHyQpLCkpKSkpKSksKSkpLCkpKSkpKSwqLDUpKTUpLCwpKTUvLCkpKTUpKTUyLC4pLikpMP/AABEIANYAyAMBIgACEQEDEQH/xAAbAAABBQEBAAAAAAAAAAAAAAAEAAIDBQYBB//EAEgQAAECAwUFBQUHAgMHAwUAAAECEQADIQQFEjFBIlFhcYEGE5GhsTJCwdHwI1JicoLh8RQzFZKiFkNjZJOj0lRzsiQlNDVT/8QAGQEAAwEBAQAAAAAAAAAAAAAAAAECAwQF/8QAKhEAAgICAwAABAUFAAAAAAAAAAECEQMhEjFBEyJRYQQjMpHwgaHB4fH/2gAMAwEAAhEDEQA/AB0pKbYkpc/bS1EYCogYkK21YhhpVmOuUe22qoaPHRejTAhKkhSkkhRUjAkJVtOCdcKQz1cR6rNvqz/+ok/9VH/lHNDqivTMX8hpp5D0gmzJxWVI4q8lGAu0d6SDNcT5J2RlNQd/4o5Yb9s4s4SbTICsaqGcgHPdi4xnJG0WZ+80tMbiYOug/aDkfSKu+L1kGa4nyiHzE1B04GJruvuzpWnFaJIzzmJ3HjAk6B9h1/mqP1fCKSdqdwPoYNvq/rMvBgtMlTYnwzElnZnYxVTL1ksftUOUnU7uUCTBs099XUhJ2UgA0bpGRtMwplJUC20Ao09kpJzNBURpLy7XWWYA09LuKMp8mPu74ylqvNHdJCVOoLQSGIOEJUCxLDUeMNxZDeiaxzlLSQScQo6VB3Z9+ZH0XIhTbQpg5Yg1OIMwIFRRy+gEVNiteAO4cZAkJphriKatyqd24lV4hT7QxFKqpHtgAUwMUvU7RDjDvrCcHRmmz2hanfOp5UJJ0zjiTp9aZxFZZgUlKgrEkpSQ1CxAI4+MSgHj9cXh0bncR1pl4whkfykDPdCUCd/1zyhpW3ukuDu16iCgKicrP64wFa1UPKCFzn90+Xz69YEti6Gh/wAv00UI8z7T+xM5fEQH2dsqlYlBmllClVqylYQw1qYM7TqOFdCN9NHhvZVX2c/Wkof91P7mNF0ZvsNvF+6Wxrh+UZ+Wok5nXUxobyH2Sxw+IjPy5ZDkhWX3TGGS60bY6vY1aWGZz3nceMFXSNpWeQ15xBMBagV/lVrupBd2pYqoWozht8LHdbKyV4WDQoTwo1MSO87CjACLOhITNmpJShiU4jhxNuBYHRqNSPRewfZ6xrscszbLZlLAAKpkuWVFnBxFQcl9Ywdiu4EFcxUyi1oLLU4wFKKpBDkKUcy3xvuyXZazWmzSZs5ClrVNQlbzFthXNmyyKK3JTVt++BP7iot+1lksMmYkIsUpQKXeVJlEAgkMSCA+UVlzzLGSsrkSJQCQAJqZSSakuliXzI6cIO7T9kLJImyEyrOlKViZiDqLlKSQ7k5HdAF33RI75ae4Q3c4gMLgHvAHY6spoJFRIr2m2XvQEJkYCHKk4GBBbCQKuRXKHWO87GhacZlAa/Zv5Yd8RX5d6BKtOGUlLAYWQEtiQnJg4qCepjnYtUpKJIm92llEHvMOT5nHoxzMHlheyW+O0VhUEhBlkglwJLZgaYaxXS76s9WQT+WQ/omLK32uz/0UoYpOMJOJgnFspW7sNHBrUBjxioFul4GqSAh2SS2AysQdgKOB+oQkDLO0do5KZaf/AKecHKEgmyhIKiGABIqTpvisvaxY7PhCK4kH2QGLLYktvHkd0TXveUuZKlITIIKJsl1EISTtLSRQk1KSDpzeBrzs6RLBwpSRMTklJqMdK0Ip5QPrRL6ILAEJWAv2FkZbKkku7ONkg6swcVLGH31IEqekOMIxF2bCClJZwKVrRmLtFbIlYlq2XZycqNV6MGq2WscStlJUAAxWc6EYVBydA7eMTGO7slM90kPgG8BNXOeFNG1AiUKcOxyy1B8WOecMsk3YqkigbOuRBy3w6WFFJLOagM5B3MDUVenKLo0HpTwLmvwIY8ecS4GI/KT9c4a5cYnGuRHmHo+hhBLKDbjlk/U8YaQWUHy+GsB2qiTyP11g0hmOXNukAW6YwVXQnf8ACExnm/aw7Mzl6kRU3PaQh1EskFJVyD6DPfFl2rJKV6Bh12hFfcAdf6k9M/rpGkejJ9h8y8cdZahg0LGIFTVB9p+f8wRaktMV09IgVGVljTNVv/d+sMn2hSQ+LLhp4w8RHOy6wwHzL4RLLLJrlR4UGSFVbrQRyKtCJbNalJfCUpUqcoYXUSnNeIFgCCdljWkXfZe2zUWeWlMzu0G3SZTCWkskqUvEFLCtpKiNGqQQXpaWYhKJBAAKL5UlwlILFc0M4S+SuQFBFXNmkWedtHYvV/aPvLd2fOucJUAbfVvmzJksLtC1lF4TrOQ6U/ZAAJLISGJBIKmrWKKwTSqZJK1qViFsSrEtVcAVgevukAjiAc6wVaEhMyYwAa8B4ECkBSAccln/APyLUnxCst8MCOalKpJLB/6KyqJauPvWUp/vFg5zMC2ADugCB/atmn4UnXiBEyZv2JpnYZf+meYGsMlZSSEkp7u1h9HRJxK00BSesX4L0srSXs/KbaP9Vml6dIEVNosn8beFnMEO8hQ/5iZ52QGK2aT3aiPxH/tyPKJQBlumsHf/AHiW/wCrMMFi1hWF6jEc9aK0MV1rlFiD94DdnNmD1SYu5V1SkqSCiaQV/wD9GLFMz8LZgQpIaECnGk4Q+FeaR/w20hk5KXcJA9jQb1j0zgtVklBaGTNAwrzX/wC22Q5wy02eXiHts0vMk5rWDqNIVBo9IsawUpYUwpp0FCOsFBTNT08eXGALvWEyknQJRpiyA0HTxg5uAp/HzD+kIoehfL0hyRiag1zbcRz8IHSdN1RU/CvX5xNLAJZ8zxrqatSGhMpZyGGQcNp9PAdoGy3Av4nSCpszLWg46boEta2T0POGxnl/aiYe6L0JSl+bhw5qeZgO4aLA3qT1oYn7UOQrQD5wzsuv2svcB3hlDRotdGb7C7b/AHFdPSBlmCrZ/cVTUaGBj9UMYljEBgOQhkzTmIfi4HwOkRzVhw28Q0BYyM94hQpPIvCgEaCbbR3a2q16CaCATRUxLVyq/mIFtyZhl20CWtv69BbDUKOE4SBqBXcIv59kQux2ybKXiR/iUlaDX2CuQXNaVejaRX9twqQq8GWR/wDcbOoEEgjFKxZjhSNOPoX4Ntdyz8c+qUYbfZ0muUybgwqBpQYk+MTWfspMMyW84/8A7KdILEhjhWorDChLN+rrB9svHu6CaM6SylTAoLgliz7qUivtnaS0IMuYjuJqTNNoCShaSiaHTjKs1KIJFXESn9htV6Bp7MyO6l4rfISpVlSlPeFSRiMzFiSSTsBlIyzSS26axdlMMvCm12NZItQ2bSAPt5CZaKFveFaZNnENnvWXMRLQbMvChGEBE4HCHJw/ay61US77qQX/AEEtX9vEOCjhY7iZYWC3BMQ5TTKSiziOxVoKFJT3Svt8YImp9juDK11xNTcYrB2AtyRMeWjalYf70vPAAQ2LVVAeEWqezilAnu5bDXvElv8APZwY5LueaMkop92fKHkJqfSJ5yXhXCL6B7b2RtSgppIUcaVMmbKOVomrpt6JUD1jZi4aDHZlKIL4kqdzUPsrGhybXWMvLs1o+4af81Kbo80/OEqZPAfu1kcJ0pfkJjmG3KXgkor01Z7Py3BMmYCHZ0T6Ymf2VNpHFdm5JLqlqo2Qnj2SVDM7zGcFstaA5s1rbeJZIrxSojyh8vtDaQSDKtII0VLUPIy4hW/qN19jeSLooMISWAbbrlrt1iOYAklJdwdAot1cxj5Xaafn3M9QrlIUT/m/aBf9qJay8yTKBOs6QUE/qCQSYbdfUErNqqchsv8ASf8AxpDf8SQC7n19WEZGXflmP+5s4I1a0IIP6kYREqL2sYLhFiB/HaCf9MwtC3/P+BovVzZRolSi2gI9EqeB7QuSzKKw4/CPVcVoviSqiZtjI0AtKWHIBdIcgJOSbP0Xif8A1B/GBuX1Gkitt/ZixTUkFdpD0JSqTw3mILD2TsUp8M60gls+5o1QzRcrl1oEAfkf1niCLNcPe1HcneDLKz4InN9c4cXJ6sTSKg3TZtJ8z9Xd/CKy8buTLTskqILk4klk8QGYvFvfd3YHlS5cgzVIdJ7nBhrqVLV6axRoxhLTZspIdmlIXU8koAPQ6Q7rTCtARPQ+vjA9uDIIfdrvIia0FlgJdSSPawsORcuD8oHt4aWQ9aVbiNDlFmZEhVfrL5QoFcpJDioBy4sYUFCNhfFvwyL3loASgTpC0pSAAAEy6AJozJHhFT2+tRVaLw/FMs0z/SoQ20Tj3M2XkJqQkk1qkgg8SKjkYG7Qr79c9SAGXLk1UWOJDJKQNWclxpWL5WPiXdvIM5L13DmSepie0WZIlpFWZbUqDjG7PnuMBWtW0g/l9Ih7Ry+8lyAfdMxn4t6QPXQBF2SG+t0W0tBSlbBy7gZPlR8gYxy5ASpu9VLGEZKIqXL5l4msfeYw1om4d3eHOrDfoPExg3s6VifGzYyllL7RYsMOnTXnEsuYFAOcyA5Ds54+kVFnKlAtMXQZ4/e5E7wRFRct4WibNUlcwqQMdFBLbLtoNW1aLi1J09ff/JjKLStG0VJSXwzAyVEOQ1R1YGDbBdruS5qwo1RnWoplEEq5x3RUueiWAoIAqrGtW0xYYgw4HWlK2tiVJmJdNnWtOJDTFzUoKkqUgpDIoUlKwUjJWDC7gGOjTVwdr6mDTS336v4iG3ISJktiwSpRLsB7LByBWtdMuEQ3lYws4k4SCBWn8awRLMlUtwZslYUhJM4mYgGYCtKQtJCHbCkLJAyDkljUWmwT5KB3iSgsFpGyQQmikkjIgEUJYvxhRxu96/sNybxtv/e/59CBFgVLSQpwsKNQp3DuDs5NTPdEM+YtWa1KPFZVx94lobabyWQo7KgNpySnIUADHcz1jNSe3uNh/TFz/wASnXYjGaa+WfZpCLatGqk22YAwK3zbGX8zpE028ZoAGJeHU43rShBzinsV6d8CRJYgke2knSuVc4fa75Ev2pa6bik5cHEOM60TKHoXa0gg4koNDmhJ+EWVss9nlsgWSzn7OXXuZdVKSHKnTXpvjGHtrIWDhTNyOaBqOC41d5TAVkh8sIpwAyeKbsSjXZMmRJMvELLKlkKIJSgJJAQVVw5F926MbcV7zUpcie6glOPFiOE1oUHF8o1c62pRJUpicc4pSAATVCgKigDZkgVBgKx2J5SMOFLBVAGcOQMtcIHlGMnRvBeM7a7JMmLK0YikrxEhwVBySCFMogboV92xRspGIlly/aJU1V1Fa7v4hItZCyg5hRSavkFFgdxgS+JRRJCSSXKSX3pJA8njFNuSZrOlGkZ+ZNVvH+Xn+KBrTiKWKhpkmtCDqYJIiOeKR0nKVy5Sir2sh90b3hQWZZhQAQ3jaiCySQwcnnuhSbRiS9NcuECXjMSV7TigqOUSyQyQ3PxgOmVcEai1LxBJ0CUj/KAK8eMcvFTy5LVYF/hDJcokDp5gfOJbak4ZYGhL+If64xo+jmKq1I+1Yh6S9KgAbXGsTSZIBBAYihOWmnWD5VkTMcEPkPDJjrpBl42NKJLhIDKSI5q+az0fir4XE4lbAqSWLE6O4LjgWgXstYxiUaiqmUQ9VHcc/SDbeCk7Ifizl/n0ibs3ZymVjSWJJIoWz1Ygwcb9qzkycuDUdujUXZZpZlOvEJ77K8G0kAgqlhYqCoJcJORKTmXiS0WOSQspIS3vd2FpwkAvMxlSiFuAwGb0JdUUNjvBaHSoLWkOzFqkVdjtZZU+EK9b97wYlBSQlyDvT+LCl6e09cyAwaDFkeKXBfpXTrtfuRFfEneZ1b2aWTLwOlBQokOoraW6gpQCV0IIKycIApjqCGiC+ZZkS5KASlFfswsK7oKCQJSUgjEEgFuJLbNIp7r7XSMGEzNzLUADQ6gkswUWodc9eG+kKIQEBSXdSkmmIkkFn2SGGmp0d5yTn+I/LX7/AKevP6k8lglzS5LZW3iP7umENkw2UbhkOGkYq7A+AKS1U1egYN8/GN5bUbE5VSCFZ5kYWf6zeMndN3lWHGmgD9WFM98Vk5Xvs6PwnFY7+xpbhkslQYPiUeOSHbhEN+JGFTh6Gu4gExZXQGQr8x9E5QBe/sL/ACK/+JhwMpGHuexu2sbe2zSVhIegNKV5dWjNXFKyy0y5iNDblATaDTq2VfCLx+hMLmKCpEoaGa53+ycyMy7x27wyU8EB+jfHziKZSzy00ookaUCTu3ZwwTmmoAJAdIZ6EYJxrvqB1AjLKtl4mFqkDGFNtFZBPHb/AH6QN2qmOE0agLcyvdBGAYkqpRax4iZA1+2PCAAlgMIYb/tfg0Tj7Hk6M60MWHg02Q/dPh+0c/olfdPh+0dfE5eQCqXCguZZyKNXjT4QoOLCzLz7ce8KWBSXIoxzLDwaCLGozDhQkuEqU1PZQCVHoIEWn7cD8BizuqSe+SEUUUrAy1Qp86QqNLNDZ6olkH3UlxxA/Y9YdakuE8cX0YV0JeVJozykU/Kkbzs5QTe1m7vAnPZfmDUHziiCCyzClVNw04QXbJ6lIApVSdGq++AJCtoflHx+UGzA5QPxp9Y5b+Y6l0FW0ENhLJAcvwLDmKnk2rwbdtqaUgYHpvG88Irr0mlOAAPjDAHQuNMmy84Lu1X2SOTecDBBKl4leyxZs/lAdulNKV+RXpBBJckJc7nA8zEc5JXLILAqSqpyDjflCoTArPYEYBygq57ElJmbIIKhVtQBSG2VOwmmkF3WlyofiFP0+uXhEpJFy6O3kgJlLYe6fOKuwy9mLe+ENKmV93xyijsaiEdIpkRLawDZV+b5RW39OCUqB+6rxYxaXTWWuvvHXgNIrL6WgomE5iWrBuxEUz6xcWRJFNcMvL9PqIubVZAZtXHtEaUrWKy5BTwi3tqag5Av5xeP0WQmvRIQlNKYZiuTJPyMAyJbLkbxgrzRM+KoL7QEYANO7nDphNT4wyyo+1lj8KSOiUiM8nZUDsuaHSDvmEkjQBevD4xLe15YUpWmWuYFEUTRQosuy2+jAljWFCSdClW/JQDmuftekSX3NKZUsoVmtQJYe6l8j+aFivkh5OmDrvtQLCyTSKVCkNUA6l6ZHlDf8cmaWJf/AFpQ+MAf4hNyCg/5U5nSOpvSYSzhvyjIR3WctB823LWcJslNFd8jhkGfOnSOwCi85mbp/wAuukKEFGTNlUqcFJYgOCa0feWaLqx3MosXU9QCnYYtV1KBKaHcOsaRNzhSQ48S9NN3hlpB0q7iMhQDJgPT0hcB8iklowsDXCVJNXdixcgMrnSJb5nFpdXOAgnqT4NDJoCVLcsAsjzNInBxH2gAkhOZDgMa1BrzaInpWOOyrs8wBYD+6PVUWfebSPzj4w2yBWEbbjof3i0sssYE0STQvgDuNXZ3YxzNLs6OVaAb8kuZR3Kf0yGuUG3Z/aRxD+ZiS1SsQZQBGbNlyKWP8xyySyAEhIAFAxPxUXh1oLRNKVt9HgO80tLUn8C/QwZ3ZCnbT7x+EK02QzHSAQVJI8RXMQq2DYJZfYHKC7sSylHiB5PE0i4FeziqM8i3NiG8IdY7GUlQKnq+R0pvPjC4tDckyO/EvJVnRJPUc4orKWQ/CNBfEorlKSCMRSUhwQH+tYp5N3TEgPg6K+Ygp0JNJj7oUQgl1PiObcN0B3yn7KYTohR6sR8YsrOlgXZ3yxJ+dICvmyrVKmBKFKJSQyRir+l3i4oUmmwC4hs9Yt5q3CQWYkitSH9GziuueSpKRiQoHV0kV6iJTVRy4MK1Omj6+MaY1oibCb3BwAK9ruJxL72UOtdY5Jfv0vkJQOvtEJA8gYmvyU4CASCqUpL5naKnIfX+YilhlEfdQWetGIz/AE+UZzXpcHqiFNtTtMQ8tBVTluGQplEFonKVLRioHUoJyYkJFdXYA9I7Z1B9rIsD1UdOdIItkokjP9yEv8BBi3Kx5NKiqwa6/Tn08Y53dPrIc+PpFnZmQovLlzXGFlgtU+0kggpL6vlEBs7mlNAHdgOdeMdxy2DYMvHx5fVYUECSXyZ/T+IUIZpjIVootDLVaEykvMmEbqVPICpi8ty8D4Bvqdc8hp18IwHaC2OogOtZNav4q+EJuieyK2z8YxBwFTFKrmMTtlrv0pEdutAlISyXJNAHNc9dGPjClrPcySTtMQRwpl4mOXoXCfzKI8B8YzltFx0B2W/leyZSi24pFMzmz5M8Wlk7SIdKDKmB3AoDo+YVujPW9DLSASlwBTVyr66xPdeLvpQKnBOWrhJZ/Sscre6PRWBPHzNYLfKYbMwFmcoJpxKXpSFZ79kEJ+1HVKhnmapGcQW2Vs5ZEdOMV9jkgyxRGtCWJr/EDdGMYpl4i+UFRKZss7gVAOBnXQ1iyu23JKwMSAxocYZmpXSKO75FTQDgC4eGXpYEGWolCcjoIL2S12byxBZXMJIYlOFgMgDqk7XWKi02fGrMpOIlxWrlnBzEZhF1Iag8KQTYrvz21itGWqlOCoHIXCi8mpZsSnOTs3lkIhWtJYb+HxikvgLlylqTOmApSffJ67TwBdypiwSJpI2RkKO7h2r13ndBa9GoNptGpAFKU6U0yd34xGzviADne7tlVupEVKLdaBTGlgfuDTiloHtV9T0AnDKOWiw5Jb7xh0TZd2mWMJOgypnX1ilQmpo1ctzbuWcRSLauYtDy0pfcpxXmIcJjBQfPjuJL8/lG2P8ASZZFst73JQCoO6UIpoylKOWRMDywTjUVAgpWEgJZQam1oXcN1h9+zxtJcYlIlUzNATp1rvgORMUAoYXTgWSXbCdAUnQjXfGU/oax6OWBglwxdCSM6nfXe8OmzVOpxkU5ZVQnwh1lLYX+75UiGbMOKZuKxu+5L1HGKxL5hZXo4JhEd735fP5Q3AYd3fCOs5jomfL66QoQlmlNNeMKADX3ola8WLZT90Gv6j8BvjH37JCXAG5NNWJJCeLa843NvGg1NN1aOaU1PICMV2gAZ2ycPzx5a+96RLKRXy5Y/ppZGYBJruIZuhgdbgV2ttbNSmznvgizKeShhmkfXOkVXbD/AHWWZ4e6mIk6NMceUkie1XSuYxCFUSwoDqdOsS2C6FImSyoF3q4ADsYCurtEZMsIEsLq7lTe10MXab0x9wWYqKTQuxUFUOsc7i+zqeRxTxpljOTjSUAVLMdfHp5QBd0o93VD1LFiXAPODbTMpShGTHo4eFdx+zHX1hS2RF0PsTgmjdGz1Y8Ibbl/YqL+6YdMWQS27LjzZ3gK3Wz7CapqBCi3mz+UFCbLGyzAUwbd4fFkzgZ6sdN3GMZab+74IKAtGEMavU7mNd0WV0doUIRhnTFYiXGypQZmzHEQuLujZ4/y/iWHdpaSpnLyDb4DuCRVUx293CMshx0+MXA7mekZKCg4qQ40OYOnlEqLGgZOKfeOnOBxJhk4xcV6CISC+9+njFbeyBgIoapp1EXAkpS7KUHz2v2gO2SUqDKUWpqNKjSKTMa2RWOWwRRoiSjabcTTUpz9HpDpSgFBINBv5dIYtJxBSQS2eR8z7pGsa4+jPJtivn+6Tr3SAfrrnDkKP2rDTw2B+8BdpLaJePU4JdMs8Hzh1hnKmBWFJdaTX3UlSaFRLOOArESRpHqwmRLJUQ3tIxbmZh0+s4eqSUEvqXD8AE/DyhsubhWoEhglAfgScR4nLzjlttgKsIrhoeebPw9Xh4lTIyPQ8L+uUJyab4HEzz+vMt4Q5KvT1p8zHUY0Tvr9N/EKIpSnIDa+QhQAbi87QQFKAxEOwfcHYEZO1THn19W7HKCi+2E0FSACXFd9B0jd3naalg9SM83zYcBTrHmypClSkAIKlbkhy7k1AqDUhsoT2HRZWGcDJQVUJTiyfI1A8YA7WrSnCkksqgIS5oEu1Q1KU3w6TLIQhJoRLUFDcXY/CAu1bLTJdSQz+04BoAasYzZpCr30R2OzpXl3czXCoYJhGuBgmr7lK5HKLNMkpEhklJByIOJIr7eIDENxpqGcGAbhky0HEqbJKWUCAoVxNozRbzbTLJQmWsKUVgsFEkhL6nMJFOEZW3o2nGKfyhy2ZTkMc6/KohXar7NPWI7QKK5HLXXxhWBewOvxiJBEmtE/C/HLnzipvFf2E2lO7VlTTKmVNfWDrVJUogApwksp3cMxTh0zJflCtqAJS+KSH5wCKiz3ehAIUmWlRlqwhU3AcezgxPNB1U9ACEghiSA9F34Z0ogqQrEjBMDzEFQJIBPEJySosVMaViC23RNxrUiWrAS6cFQf0oc+UEXFIWmeAQtKVAkgpKQWBIcEAHTjuilJm7xL4epdeG1VbHr6l45/Un6MDJNBHYizIINq4ekI2jgPKIFGOEwgIrxWMOSR08WIqIqlsFoOitkk6HQ+o/mD7yDoI5RWWeViccX4UIbrHRj6MJ9lyVHvCWHuj/Kka9I7aphYV+ucNSdpXOGWtVBzjF9my6KNakr7x2KcTKGeRyPOGpA0Hp5Q5S/a5/Ex2Vv3eunnHRi6MMnY9vKn11h408fgPiYjTlE6hU8KeH0Y1IEgZnh6lo7Dk5Did+g/kwoAL+1zFqqlI5ksPrwjL2e7VSFiYaLcttKwjFQkvVznvD7o2RW7gM/Jx5/s8V3aa7pq5DSgMbipyAFeZ/fhFVWyLMlbJxxv7JUFHxJccdIjvOypmiW+QDhjlRiPGG22YokFQwkgls2IPsv4xGxCE4QSSSWTu1zI4RlLZonQ6xXYhj7R/UrR9xrB1lu5EuYlYMws7AqSRUNlhd674GkLWkVSsO9TLUfQEQ4W12dQS2RIbyU0Lg2LnRdrnJILYhmHYHPrFfKsMwO0+jkh0ZAnglUKVaH95JG8EP1bKC0Et+0S8RSyiskoj25iDxcJpRqKA9I7eljUqRMCUlboIASQSX0DPHErIUHSVJ1CSAqu4qo2cOCA4pVxp60hPGVzKJN1rQP7c5HJOXVIR6wVd5nFQImzCgLSFJJVvchitTuCM9x6XxntwG/FhA5n5boiTbNoArLO+qtkEaVxconix8kGylFg8SRU/wCOIFcKyNCEu4OuccHaGXumD9BjKma2iyXaAM/h8TDJNpCw4fMivDyiv/2kkP7SuqFfKOf7RyD7/wDpUPhBQWF25Tpy15/WcAWEs5z38uB4NzrzjovaXMxBKwSEktUUcDUcYnu1BJarnDn5fDzjeGomM+wvFtK02j/EMtaqdYrlX5LCl+0plqGykljiIbLIb47aLzCnSAXpnGVNyNbSiAy5LKUcSi5ObUDksGA+ME4aDx8KDnviNCCSK1MTCpcZZDkMo60qOdux8pt2VfD946AeJhwFKanfurv3x1EpyBy8PGGIerMDcAPifWFCxAknUknT63QoALm6puJJUCCCSA/g4Gj6QXNmZua6anxIcc4qpCAkUoIkcn+R84blYcQa13VKmFzLBU74gSkueKSHrWGyblQke8dwUoqaD0IbPPd8/lEiEuaCvWFQwUWUDT1HxiT+n/f6MEFI3c3/AHiSXLo5onIcTuEOgAFXag1WhJG7Ckk+IpziA3JJdwgJ12QQ3LCYtVF6mnSHplsd50fTpvgJKhVzgUC5g/WSB0WFVhqbpJIaYaVdSEqbwwxcplOWYefjDZg3BhpTzL68NIYUipmWGYcyg80KHxLQMqxTR7qd9F/+SR6xfdzQE5aaO2fQRwoGp5xKSQ3szS7OsZyldCk+ioHnkNVMwDihXweNabPhca6/L5xH/TuWYcaA+sFCMUDLeqgOZY+CmMNTZ0vsqT0Iqd54xsplhBrhYaCtBAS7lQXdIrwHU5PA4piSaM9IsxSpZ/CA+4FSaxb2GY6ks5Zi35a13ZQxVyiW6kyyQWcJSFEsXGzTUQ2Ta0oQqiwoS1gAy5gUolJDB0gEnJn0EZtUWgC3JZKGTmTq3tYS7tmTWHygkuWKVOwFCG2nJIruYNv4OQizldWKQAwcMSogAk6jLKCpVgb+IcYejbYLKDOdcm4n9niVMqmQ8PlB39IAAKZOaanLTdD5VnGIAt/FYskEUmrUoG65nPnD5aWc0oC2WaqDKsECzk1bV6VzrpD+5YFxmRwyrDAETLA08/2rCggSQHIBB5/BoUFASgPEyUMH8PrfChQjRj0j1iVQzA084UKGhDkvWuXE+UdKSS5PLgN0dhQyR6EsArMk03U1O+EVUdvP9oUKEI7NSxIHXnDUhyz7z4RyFAA4Sn8KcvP6MO7nDXUFk8CQS9d3rChQxER5DwjhyAYB6nOu7OFCgAYmViISGqWrDiATTl0Djf1hQoAHJQ21uybedYap2Z8+Px+UKFAA2YnZFBqfNh6QyXZsTCm0QB1LQoUAh0yRXq2Z0pCRLDKIAyA3+0WpuhQoQxipQjkxAAQDqCacT+0dhQDFLs4JDHMjT94UKFDA/9k="/>
          <p:cNvSpPr>
            <a:spLocks noChangeAspect="1" noChangeArrowheads="1"/>
          </p:cNvSpPr>
          <p:nvPr/>
        </p:nvSpPr>
        <p:spPr bwMode="auto">
          <a:xfrm>
            <a:off x="104473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16388" name="AutoShape 4" descr="data:image/jpeg;base64,/9j/4AAQSkZJRgABAQAAAQABAAD/2wCEAAkGBhQSERUUExIWFRQWFxoYFxgYFxsYGhgYFh8ZHRsaFxgYGyYeGBwjHRwcHy8gJCcqLC0sGB4xNTAqNSYrLCkBCQoKDgwOGg8PGiwcHyQpLCkpKSkpKSksKSkpLCkpKSkpKSwqLDUpKTUpLCwpKTUvLCkpKTUpKTUyLC4pLikpMP/AABEIANYAyAMBIgACEQEDEQH/xAAbAAABBQEBAAAAAAAAAAAAAAAEAAIDBQYBB//EAEgQAAECAwUFBQUHAgMHAwUAAAECEQADIQQFEjFBIlFhcYEGE5GhsTJCwdHwI1JicoLh8RQzFZKiFkNjZJOj0lRzsiQlNDVT/8QAGQEAAwEBAQAAAAAAAAAAAAAAAAECAwQF/8QAKhEAAgICAwAABAUFAAAAAAAAAAECEQMhEjFBEyJRYQQjMpHwgaHB4fH/2gAMAwEAAhEDEQA/AB0pKbYkpc/bS1EYCogYkK21YhhpVmOuUe22qoaPHRejTAhKkhSkkhRUjAkJVtOCdcKQz1cR6rNvqz/+ok/9VH/lHNDqivTMX8hpp5D0gmzJxWVI4q8lGAu0d6SDNcT5J2RlNQd/4o5Yb9s4s4SbTICsaqGcgHPdi4xnJG0WZ+80tMbiYOug/aDkfSKu+L1kGa4nyiHzE1B04GJruvuzpWnFaJIzzmJ3HjAk6B9h1/mqP1fCKSdqdwPoYNvq/rMvBgtMlTYnwzElnZnYxVTL1ksftUOUnU7uUCTBs099XUhJ2UgA0bpGRtMwplJUC20Ao09kpJzNBURpLy7XWWYA09LuKMp8mPu74ylqvNHdJCVOoLQSGIOEJUCxLDUeMNxZDeiaxzlLSQScQo6VB3Z9+ZH0XIhTbQpg5Yg1OIMwIFRRy+gEVNiteAO4cZAkJphriKatyqd24lV4hT7QxFKqpHtgAUwMUvU7RDjDvrCcHRmmz2hanfOp5UJJ0zjiTp9aZxFZZgUlKgrEkpSQ1CxAI4+MSgHj9cXh0bncR1pl4whkfykDPdCUCd/1zyhpW3ukuDu16iCgKicrP64wFa1UPKCFzn90+Xz69YEti6Gh/wAv00UI8z7T+xM5fEQH2dsqlYlBmllClVqylYQw1qYM7TqOFdCN9NHhvZVX2c/Wkof91P7mNF0ZvsNvF+6Wxrh+UZ+Wok5nXUxobyH2Sxw+IjPy5ZDkhWX3TGGS60bY6vY1aWGZz3nceMFXSNpWeQ15xBMBagV/lVrupBd2pYqoWozht8LHdbKyV4WDQoTwo1MSO87CjACLOhITNmpJShiU4jhxNuBYHRqNSPRewfZ6xrscszbLZlLAAKpkuWVFnBxFQcl9Ywdiu4EFcxUyi1oLLU4wFKKpBDkKUcy3xvuyXZazWmzSZs5ClrVNQlbzFthXNmyyKK3JTVt++BP7iot+1lksMmYkIsUpQKXeVJlEAgkMSCA+UVlzzLGSsrkSJQCQAJqZSSakuliXzI6cIO7T9kLJImyEyrOlKViZiDqLlKSQ7k5HdAF33RI75ae4Q3c4gMLgHvAHY6spoJFRIr2m2XvQEJkYCHKk4GBBbCQKuRXKHWO87GhacZlAa/Zv5Yd8RX5d6BKtOGUlLAYWQEtiQnJg4qCepjnYtUpKJIm92llEHvMOT5nHoxzMHlheyW+O0VhUEhBlkglwJLZgaYaxXS76s9WQT+WQ/omLK32uz/0UoYpOMJOJgnFspW7sNHBrUBjxioFul4GqSAh2SS2AysQdgKOB+oQkDLO0do5KZaf/AKecHKEgmyhIKiGABIqTpvisvaxY7PhCK4kH2QGLLYktvHkd0TXveUuZKlITIIKJsl1EISTtLSRQk1KSDpzeBrzs6RLBwpSRMTklJqMdK0Ip5QPrRL6ILAEJWAv2FkZbKkku7ONkg6swcVLGH31IEqekOMIxF2bCClJZwKVrRmLtFbIlYlq2XZycqNV6MGq2WscStlJUAAxWc6EYVBydA7eMTGO7slM90kPgG8BNXOeFNG1AiUKcOxyy1B8WOecMsk3YqkigbOuRBy3w6WFFJLOagM5B3MDUVenKLo0HpTwLmvwIY8ecS4GI/KT9c4a5cYnGuRHmHo+hhBLKDbjlk/U8YaQWUHy+GsB2qiTyP11g0hmOXNukAW6YwVXQnf8ACExnm/aw7Mzl6kRU3PaQh1EskFJVyD6DPfFl2rJKV6Bh12hFfcAdf6k9M/rpGkejJ9h8y8cdZahg0LGIFTVB9p+f8wRaktMV09IgVGVljTNVv/d+sMn2hSQ+LLhp4w8RHOy6wwHzL4RLLLJrlR4UGSFVbrQRyKtCJbNalJfCUpUqcoYXUSnNeIFgCCdljWkXfZe2zUWeWlMzu0G3SZTCWkskqUvEFLCtpKiNGqQQXpaWYhKJBAAKL5UlwlILFc0M4S+SuQFBFXNmkWedtHYvV/aPvLd2fOucJUAbfVvmzJksLtC1lF4TrOQ6U/ZAAJLISGJBIKmrWKKwTSqZJK1qViFsSrEtVcAVgevukAjiAc6wVaEhMyYwAa8B4ECkBSAccln/APyLUnxCst8MCOalKpJLB/6KyqJauPvWUp/vFg5zMC2ADugCB/atmn4UnXiBEyZv2JpnYZf+meYGsMlZSSEkp7u1h9HRJxK00BSesX4L0srSXs/KbaP9Vml6dIEVNosn8beFnMEO8hQ/5iZ52QGK2aT3aiPxH/tyPKJQBlumsHf/AHiW/wCrMMFi1hWF6jEc9aK0MV1rlFiD94DdnNmD1SYu5V1SkqSCiaQV/wD9GLFMz8LZgQpIaECnGk4Q+FeaR/w20hk5KXcJA9jQb1j0zgtVklBaGTNAwrzX/wC22Q5wy02eXiHts0vMk5rWDqNIVBo9IsawUpYUwpp0FCOsFBTNT08eXGALvWEyknQJRpiyA0HTxg5uAp/HzD+kIoehfL0hyRiag1zbcRz8IHSdN1RU/CvX5xNLAJZ8zxrqatSGhMpZyGGQcNp9PAdoGy3Av4nSCpszLWg46boEta2T0POGxnl/aiYe6L0JSl+bhw5qeZgO4aLA3qT1oYn7UOQrQD5wzsuv2svcB3hlDRotdGb7C7b/AHFdPSBlmCrZ/cVTUaGBj9UMYljEBgOQhkzTmIfi4HwOkRzVhw28Q0BYyM94hQpPIvCgEaCbbR3a2q16CaCATRUxLVyq/mIFtyZhl20CWtv69BbDUKOE4SBqBXcIv59kQux2ybKXiR/iUlaDX2CuQXNaVejaRX9twqQq8GWR/wDcbOoEEgjFKxZjhSNOPoX4Ntdyz8c+qUYbfZ0muUybgwqBpQYk+MTWfspMMyW84/8A7KdILEhjhWorDChLN+rrB9svHu6CaM6SylTAoLgliz7qUivtnaS0IMuYjuJqTNNoCShaSiaHTjKs1KIJFXESn9htV6Bp7MyO6l4rfISpVlSlPeFSRiMzFiSSTsBlIyzSS26axdlMMvCm12NZItQ2bSAPt5CZaKFveFaZNnENnvWXMRLQbMvChGEBE4HCHJw/ay61US77qQX/AEEtX9vEOCjhY7iZYWC3BMQ5TTKSiziOxVoKFJT3Svt8YImp9juDK11xNTcYrB2AtyRMeWjalYf70vPAAQ2LVVAeEWqezilAnu5bDXvElv8APZwY5LueaMkop92fKHkJqfSJ5yXhXCL6B7b2RtSgppIUcaVMmbKOVomrpt6JUD1jZi4aDHZlKIL4kqdzUPsrGhybXWMvLs1o+4af81Kbo80/OEqZPAfu1kcJ0pfkJjmG3KXgkor01Z7Py3BMmYCHZ0T6Ymf2VNpHFdm5JLqlqo2Qnj2SVDM7zGcFstaA5s1rbeJZIrxSojyh8vtDaQSDKtII0VLUPIy4hW/qN19jeSLooMISWAbbrlrt1iOYAklJdwdAot1cxj5Xaafn3M9QrlIUT/m/aBf9qJay8yTKBOs6QUE/qCQSYbdfUErNqqchsv8ASf8AxpDf8SQC7n19WEZGXflmP+5s4I1a0IIP6kYREqL2sYLhFiB/HaCf9MwtC3/P+BovVzZRolSi2gI9EqeB7QuSzKKw4/CPVcVoviSqiZtjI0AtKWHIBdIcgJOSbP0Xif8A1B/GBuX1Gkitt/ZixTUkFdpD0JSqTw3mILD2TsUp8M60gls+5o1QzRcrl1oEAfkf1niCLNcPe1HcneDLKz4InN9c4cXJ6sTSKg3TZtJ8z9Xd/CKy8buTLTskqILk4klk8QGYvFvfd3YHlS5cgzVIdJ7nBhrqVLV6axRoxhLTZspIdmlIXU8koAPQ6Q7rTCtARPQ+vjA9uDIIfdrvIia0FlgJdSSPawsORcuD8oHt4aWQ9aVbiNDlFmZEhVfrL5QoFcpJDioBy4sYUFCNhfFvwyL3loASgTpC0pSAAAEy6AJozJHhFT2+tRVaLw/FMs0z/SoQ20Tj3M2XkJqQkk1qkgg8SKjkYG7Qr79c9SAGXLk1UWOJDJKQNWclxpWL5WPiXdvIM5L13DmSepie0WZIlpFWZbUqDjG7PnuMBWtW0g/l9Ih7Ry+8lyAfdMxn4t6QPXQBF2SG+t0W0tBSlbBy7gZPlR8gYxy5ASpu9VLGEZKIqXL5l4msfeYw1om4d3eHOrDfoPExg3s6VifGzYyllL7RYsMOnTXnEsuYFAOcyA5Ds54+kVFnKlAtMXQZ4/e5E7wRFRct4WibNUlcwqQMdFBLbLtoNW1aLi1J09ff/JjKLStG0VJSXwzAyVEOQ1R1YGDbBdruS5qwo1RnWoplEEq5x3RUueiWAoIAqrGtW0xYYgw4HWlK2tiVJmJdNnWtOJDTFzUoKkqUgpDIoUlKwUjJWDC7gGOjTVwdr6mDTS336v4iG3ISJktiwSpRLsB7LByBWtdMuEQ3lYws4k4SCBWn8awRLMlUtwZslYUhJM4mYgGYCtKQtJCHbCkLJAyDkljUWmwT5KB3iSgsFpGyQQmikkjIgEUJYvxhRxu96/sNybxtv/e/59CBFgVLSQpwsKNQp3DuDs5NTPdEM+YtWa1KPFZVx94lobabyWQo7KgNpySnIUADHcz1jNSe3uNh/TFz/wASnXYjGaa+WfZpCLatGqk22YAwK3zbGX8zpE028ZoAGJeHU43rShBzinsV6d8CRJYgke2knSuVc4fa75Ev2pa6bik5cHEOM60TKHoXa0gg4koNDmhJ+EWVss9nlsgWSzn7OXXuZdVKSHKnTXpvjGHtrIWDhTNyOaBqOC41d5TAVkh8sIpwAyeKbsSjXZMmRJMvELLKlkKIJSgJJAQVVw5F926MbcV7zUpcie6glOPFiOE1oUHF8o1c62pRJUpicc4pSAATVCgKigDZkgVBgKx2J5SMOFLBVAGcOQMtcIHlGMnRvBeM7a7JMmLK0YikrxEhwVBySCFMogboV92xRspGIlly/aJU1V1Fa7v4hItZCyg5hRSavkFFgdxgS+JRRJCSSXKSX3pJA8njFNuSZrOlGkZ+ZNVvH+Xn+KBrTiKWKhpkmtCDqYJIiOeKR0nKVy5Sir2sh90b3hQWZZhQAQ3jaiCySQwcnnuhSbRiS9NcuECXjMSV7TigqOUSyQyQ3PxgOmVcEai1LxBJ0CUj/KAK8eMcvFTy5LVYF/hDJcokDp5gfOJbak4ZYGhL+If64xo+jmKq1I+1Yh6S9KgAbXGsTSZIBBAYihOWmnWD5VkTMcEPkPDJjrpBl42NKJLhIDKSI5q+az0fir4XE4lbAqSWLE6O4LjgWgXstYxiUaiqmUQ9VHcc/SDbeCk7Ifizl/n0ibs3ZymVjSWJJIoWz1Ygwcb9qzkycuDUdujUXZZpZlOvEJ77K8G0kAgqlhYqCoJcJORKTmXiS0WOSQspIS3vd2FpwkAvMxlSiFuAwGb0JdUUNjvBaHSoLWkOzFqkVdjtZZU+EK9b97wYlBSQlyDvT+LCl6e09cyAwaDFkeKXBfpXTrtfuRFfEneZ1b2aWTLwOlBQokOoraW6gpQCV0IIKycIApjqCGiC+ZZkS5KASlFfswsK7oKCQJSUgjEEgFuJLbNIp7r7XSMGEzNzLUADQ6gkswUWodc9eG+kKIQEBSXdSkmmIkkFn2SGGmp0d5yTn+I/LX7/AKevP6k8lglzS5LZW3iP7umENkw2UbhkOGkYq7A+AKS1U1egYN8/GN5bUbE5VSCFZ5kYWf6zeMndN3lWHGmgD9WFM98Vk5Xvs6PwnFY7+xpbhkslQYPiUeOSHbhEN+JGFTh6Gu4gExZXQGQr8x9E5QBe/sL/ACK/+JhwMpGHuexu2sbe2zSVhIegNKV5dWjNXFKyy0y5iNDblATaDTq2VfCLx+hMLmKCpEoaGa53+ycyMy7x27wyU8EB+jfHziKZSzy00ookaUCTu3ZwwTmmoAJAdIZ6EYJxrvqB1AjLKtl4mFqkDGFNtFZBPHb/AH6QN2qmOE0agLcyvdBGAYkqpRax4iZA1+2PCAAlgMIYb/tfg0Tj7Hk6M60MWHg02Q/dPh+0c/olfdPh+0dfE5eQCqXCguZZyKNXjT4QoOLCzLz7ce8KWBSXIoxzLDwaCLGozDhQkuEqU1PZQCVHoIEWn7cD8BizuqSe+SEUUUrAy1Qp86QqNLNDZ6olkH3UlxxA/Y9YdakuE8cX0YV0JeVJozykU/Kkbzs5QTe1m7vAnPZfmDUHziiCCyzClVNw04QXbJ6lIApVSdGq++AJCtoflHx+UGzA5QPxp9Y5b+Y6l0FW0ENhLJAcvwLDmKnk2rwbdtqaUgYHpvG88Irr0mlOAAPjDAHQuNMmy84Lu1X2SOTecDBBKl4leyxZs/lAdulNKV+RXpBBJckJc7nA8zEc5JXLILAqSqpyDjflCoTArPYEYBygq57ElJmbIIKhVtQBSG2VOwmmkF3WlyofiFP0+uXhEpJFy6O3kgJlLYe6fOKuwy9mLe+ENKmV93xyijsaiEdIpkRLawDZV+b5RW39OCUqB+6rxYxaXTWWuvvHXgNIrL6WgomE5iWrBuxEUz6xcWRJFNcMvL9PqIubVZAZtXHtEaUrWKy5BTwi3tqag5Av5xeP0WQmvRIQlNKYZiuTJPyMAyJbLkbxgrzRM+KoL7QEYANO7nDphNT4wyyo+1lj8KSOiUiM8nZUDsuaHSDvmEkjQBevD4xLe15YUpWmWuYFEUTRQosuy2+jAljWFCSdClW/JQDmuftekSX3NKZUsoVmtQJYe6l8j+aFivkh5OmDrvtQLCyTSKVCkNUA6l6ZHlDf8cmaWJf/AFpQ+MAf4hNyCg/5U5nSOpvSYSzhvyjIR3WctB823LWcJslNFd8jhkGfOnSOwCi85mbp/wAuukKEFGTNlUqcFJYgOCa0feWaLqx3MosXU9QCnYYtV1KBKaHcOsaRNzhSQ48S9NN3hlpB0q7iMhQDJgPT0hcB8iklowsDXCVJNXdixcgMrnSJb5nFpdXOAgnqT4NDJoCVLcsAsjzNInBxH2gAkhOZDgMa1BrzaInpWOOyrs8wBYD+6PVUWfebSPzj4w2yBWEbbjof3i0sssYE0STQvgDuNXZ3YxzNLs6OVaAb8kuZR3Kf0yGuUG3Z/aRxD+ZiS1SsQZQBGbNlyKWP8xyySyAEhIAFAxPxUXh1oLRNKVt9HgO80tLUn8C/QwZ3ZCnbT7x+EK02QzHSAQVJI8RXMQq2DYJZfYHKC7sSylHiB5PE0i4FeziqM8i3NiG8IdY7GUlQKnq+R0pvPjC4tDckyO/EvJVnRJPUc4orKWQ/CNBfEorlKSCMRSUhwQH+tYp5N3TEgPg6K+Ygp0JNJj7oUQgl1PiObcN0B3yn7KYTohR6sR8YsrOlgXZ3yxJ+dICvmyrVKmBKFKJSQyRir+l3i4oUmmwC4hs9Yt5q3CQWYkitSH9GziuueSpKRiQoHV0kV6iJTVRy4MK1Omj6+MaY1oibCb3BwAK9ruJxL72UOtdY5Jfv0vkJQOvtEJA8gYmvyU4CASCqUpL5naKnIfX+YilhlEfdQWetGIz/AE+UZzXpcHqiFNtTtMQ8tBVTluGQplEFonKVLRioHUoJyYkJFdXYA9I7Z1B9rIsD1UdOdIItkokjP9yEv8BBi3Kx5NKiqwa6/Tn08Y53dPrIc+PpFnZmQovLlzXGFlgtU+0kggpL6vlEBs7mlNAHdgOdeMdxy2DYMvHx5fVYUECSXyZ/T+IUIZpjIVootDLVaEykvMmEbqVPICpi8ty8D4Bvqdc8hp18IwHaC2OogOtZNav4q+EJuieyK2z8YxBwFTFKrmMTtlrv0pEdutAlISyXJNAHNc9dGPjClrPcySTtMQRwpl4mOXoXCfzKI8B8YzltFx0B2W/leyZSi24pFMzmz5M8Wlk7SIdKDKmB3AoDo+YVujPW9DLSASlwBTVyr66xPdeLvpQKnBOWrhJZ/Sscre6PRWBPHzNYLfKYbMwFmcoJpxKXpSFZ79kEJ+1HVKhnmapGcQW2Vs5ZEdOMV9jkgyxRGtCWJr/EDdGMYpl4i+UFRKZss7gVAOBnXQ1iyu23JKwMSAxocYZmpXSKO75FTQDgC4eGXpYEGWolCcjoIL2S12byxBZXMJIYlOFgMgDqk7XWKi02fGrMpOIlxWrlnBzEZhF1Iag8KQTYrvz21itGWqlOCoHIXCi8mpZsSnOTs3lkIhWtJYb+HxikvgLlylqTOmApSffJ67TwBdypiwSJpI2RkKO7h2r13ndBa9GoNptGpAFKU6U0yd34xGzviADne7tlVupEVKLdaBTGlgfuDTiloHtV9T0AnDKOWiw5Jb7xh0TZd2mWMJOgypnX1ilQmpo1ctzbuWcRSLauYtDy0pfcpxXmIcJjBQfPjuJL8/lG2P8ASZZFst73JQCoO6UIpoylKOWRMDywTjUVAgpWEgJZQam1oXcN1h9+zxtJcYlIlUzNATp1rvgORMUAoYXTgWSXbCdAUnQjXfGU/oax6OWBglwxdCSM6nfXe8OmzVOpxkU5ZVQnwh1lLYX+75UiGbMOKZuKxu+5L1HGKxL5hZXo4JhEd735fP5Q3AYd3fCOs5jomfL66QoQlmlNNeMKADX3ola8WLZT90Gv6j8BvjH37JCXAG5NNWJJCeLa843NvGg1NN1aOaU1PICMV2gAZ2ycPzx5a+96RLKRXy5Y/ppZGYBJruIZuhgdbgV2ttbNSmznvgizKeShhmkfXOkVXbD/AHWWZ4e6mIk6NMceUkie1XSuYxCFUSwoDqdOsS2C6FImSyoF3q4ADsYCurtEZMsIEsLq7lTe10MXab0x9wWYqKTQuxUFUOsc7i+zqeRxTxpljOTjSUAVLMdfHp5QBd0o93VD1LFiXAPODbTMpShGTHo4eFdx+zHX1hS2RF0PsTgmjdGz1Y8Ibbl/YqL+6YdMWQS27LjzZ3gK3Wz7CapqBCi3mz+UFCbLGyzAUwbd4fFkzgZ6sdN3GMZab+74IKAtGEMavU7mNd0WV0doUIRhnTFYiXGypQZmzHEQuLujZ4/y/iWHdpaSpnLyDb4DuCRVUx293CMshx0+MXA7mekZKCg4qQ40OYOnlEqLGgZOKfeOnOBxJhk4xcV6CISC+9+njFbeyBgIoapp1EXAkpS7KUHz2v2gO2SUqDKUWpqNKjSKTMa2RWOWwRRoiSjabcTTUpz9HpDpSgFBINBv5dIYtJxBSQS2eR8z7pGsa4+jPJtivn+6Tr3SAfrrnDkKP2rDTw2B+8BdpLaJePU4JdMs8Hzh1hnKmBWFJdaTX3UlSaFRLOOArESRpHqwmRLJUQ3tIxbmZh0+s4eqSUEvqXD8AE/DyhsubhWoEhglAfgScR4nLzjlttgKsIrhoeebPw9Xh4lTIyPQ8L+uUJyab4HEzz+vMt4Q5KvT1p8zHUY0Tvr9N/EKIpSnIDa+QhQAbi87QQFKAxEOwfcHYEZO1THn19W7HKCi+2E0FSACXFd9B0jd3naalg9SM83zYcBTrHmypClSkAIKlbkhy7k1AqDUhsoT2HRZWGcDJQVUJTiyfI1A8YA7WrSnCkksqgIS5oEu1Q1KU3w6TLIQhJoRLUFDcXY/CAu1bLTJdSQz+04BoAasYzZpCr30R2OzpXl3czXCoYJhGuBgmr7lK5HKLNMkpEhklJByIOJIr7eIDENxpqGcGAbhky0HEqbJKWUCAoVxNozRbzbTLJQmWsKUVgsFEkhL6nMJFOEZW3o2nGKfyhy2ZTkMc6/KohXar7NPWI7QKK5HLXXxhWBewOvxiJBEmtE/C/HLnzipvFf2E2lO7VlTTKmVNfWDrVJUogApwksp3cMxTh0zJflCtqAJS+KSH5wCKiz3ehAIUmWlRlqwhU3AcezgxPNB1U9ACEghiSA9F34Z0ogqQrEjBMDzEFQJIBPEJySosVMaViC23RNxrUiWrAS6cFQf0oc+UEXFIWmeAQtKVAkgpKQWBIcEAHTjuilJm7xL4epdeG1VbHr6l45/Un6MDJNBHYizIINq4ekI2jgPKIFGOEwgIrxWMOSR08WIqIqlsFoOitkk6HQ+o/mD7yDoI5RWWeViccX4UIbrHRj6MJ9lyVHvCWHuj/Kka9I7aphYV+ucNSdpXOGWtVBzjF9my6KNakr7x2KcTKGeRyPOGpA0Hp5Q5S/a5/Ex2Vv3eunnHRi6MMnY9vKn11h408fgPiYjTlE6hU8KeH0Y1IEgZnh6lo7Dk5Did+g/kwoAL+1zFqqlI5ksPrwjL2e7VSFiYaLcttKwjFQkvVznvD7o2RW7gM/Jx5/s8V3aa7pq5DSgMbipyAFeZ/fhFVWyLMlbJxxv7JUFHxJccdIjvOypmiW+QDhjlRiPGG22YokFQwkgls2IPsv4xGxCE4QSSSWTu1zI4RlLZonQ6xXYhj7R/UrR9xrB1lu5EuYlYMws7AqSRUNlhd674GkLWkVSsO9TLUfQEQ4W12dQS2RIbyU0Lg2LnRdrnJILYhmHYHPrFfKsMwO0+jkh0ZAnglUKVaH95JG8EP1bKC0Et+0S8RSyiskoj25iDxcJpRqKA9I7eljUqRMCUlboIASQSX0DPHErIUHSVJ1CSAqu4qo2cOCA4pVxp60hPGVzKJN1rQP7c5HJOXVIR6wVd5nFQImzCgLSFJJVvchitTuCM9x6XxntwG/FhA5n5boiTbNoArLO+qtkEaVxconix8kGylFg8SRU/wCOIFcKyNCEu4OuccHaGXumD9BjKma2iyXaAM/h8TDJNpCw4fMivDyiv/2kkP7SuqFfKOf7RyD7/wDpUPhBQWF25Tpy15/WcAWEs5z38uB4NzrzjovaXMxBKwSEktUUcDUcYnu1BJarnDn5fDzjeGomM+wvFtK02j/EMtaqdYrlX5LCl+0plqGykljiIbLIb47aLzCnSAXpnGVNyNbSiAy5LKUcSi5ObUDksGA+ME4aDx8KDnviNCCSK1MTCpcZZDkMo60qOdux8pt2VfD946AeJhwFKanfurv3x1EpyBy8PGGIerMDcAPifWFCxAknUknT63QoALm6puJJUCCCSA/g4Gj6QXNmZua6anxIcc4qpCAkUoIkcn+R84blYcQa13VKmFzLBU74gSkueKSHrWGyblQke8dwUoqaD0IbPPd8/lEiEuaCvWFQwUWUDT1HxiT+n/f6MEFI3c3/AHiSXLo5onIcTuEOgAFXag1WhJG7Ckk+IpziA3JJdwgJ12QQ3LCYtVF6mnSHplsd50fTpvgJKhVzgUC5g/WSB0WFVhqbpJIaYaVdSEqbwwxcplOWYefjDZg3BhpTzL68NIYUipmWGYcyg80KHxLQMqxTR7qd9F/+SR6xfdzQE5aaO2fQRwoGp5xKSQ3szS7OsZyldCk+ioHnkNVMwDihXweNabPhca6/L5xH/TuWYcaA+sFCMUDLeqgOZY+CmMNTZ0vsqT0Iqd54xsplhBrhYaCtBAS7lQXdIrwHU5PA4piSaM9IsxSpZ/CA+4FSaxb2GY6ks5Zi35a13ZQxVyiW6kyyQWcJSFEsXGzTUQ2Ta0oQqiwoS1gAy5gUolJDB0gEnJn0EZtUWgC3JZKGTmTq3tYS7tmTWHygkuWKVOwFCG2nJIruYNv4OQizldWKQAwcMSogAk6jLKCpVgb+IcYejbYLKDOdcm4n9niVMqmQ8PlB39IAAKZOaanLTdD5VnGIAt/FYskEUmrUoG65nPnD5aWc0oC2WaqDKsECzk1bV6VzrpD+5YFxmRwyrDAETLA08/2rCggSQHIBB5/BoUFASgPEyUMH8PrfChQjRj0j1iVQzA084UKGhDkvWuXE+UdKSS5PLgN0dhQyR6EsArMk03U1O+EVUdvP9oUKEI7NSxIHXnDUhyz7z4RyFAA4Sn8KcvP6MO7nDXUFk8CQS9d3rChQxER5DwjhyAYB6nOu7OFCgAYmViISGqWrDiATTl0Djf1hQoAHJQ21uybedYap2Z8+Px+UKFAA2YnZFBqfNh6QyXZsTCm0QB1LQoUAh0yRXq2Z0pCRLDKIAyA3+0WpuhQoQxipQjkxAAQDqCacT+0dhQDFLs4JDHMjT94UKFDA/9k="/>
          <p:cNvSpPr>
            <a:spLocks noChangeAspect="1" noChangeArrowheads="1"/>
          </p:cNvSpPr>
          <p:nvPr/>
        </p:nvSpPr>
        <p:spPr bwMode="auto">
          <a:xfrm>
            <a:off x="104473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16390" name="Picture 6" descr="http://upload.wikimedia.org/wikipedia/commons/thumb/6/69/Childs_Sukkah_In_Jerusalem.JPG/250px-Childs_Sukkah_In_Jerusale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51784" y="1484784"/>
            <a:ext cx="4325466" cy="4636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סוכה מתחת לעץ</a:t>
            </a:r>
          </a:p>
        </p:txBody>
      </p:sp>
      <p:pic>
        <p:nvPicPr>
          <p:cNvPr id="14338" name="Picture 2" descr="http://t0.gstatic.com/images?q=tbn:ANd9GcS0h5IKLVhmJb4PQPh93nplfjlxrfwgFFR47AjyugtFVYNkUjW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5721" y="1556793"/>
            <a:ext cx="4803229" cy="4471211"/>
          </a:xfrm>
          <a:prstGeom prst="rect">
            <a:avLst/>
          </a:prstGeom>
          <a:noFill/>
        </p:spPr>
      </p:pic>
      <p:sp>
        <p:nvSpPr>
          <p:cNvPr id="5" name="צורה חופשית 4"/>
          <p:cNvSpPr/>
          <p:nvPr/>
        </p:nvSpPr>
        <p:spPr>
          <a:xfrm>
            <a:off x="4950247" y="3448217"/>
            <a:ext cx="3668617" cy="2908517"/>
          </a:xfrm>
          <a:custGeom>
            <a:avLst/>
            <a:gdLst>
              <a:gd name="connsiteX0" fmla="*/ 0 w 3668617"/>
              <a:gd name="connsiteY0" fmla="*/ 2908517 h 2908517"/>
              <a:gd name="connsiteX1" fmla="*/ 132202 w 3668617"/>
              <a:gd name="connsiteY1" fmla="*/ 2765297 h 2908517"/>
              <a:gd name="connsiteX2" fmla="*/ 231354 w 3668617"/>
              <a:gd name="connsiteY2" fmla="*/ 2699196 h 2908517"/>
              <a:gd name="connsiteX3" fmla="*/ 363556 w 3668617"/>
              <a:gd name="connsiteY3" fmla="*/ 2622078 h 2908517"/>
              <a:gd name="connsiteX4" fmla="*/ 539826 w 3668617"/>
              <a:gd name="connsiteY4" fmla="*/ 2511909 h 2908517"/>
              <a:gd name="connsiteX5" fmla="*/ 583894 w 3668617"/>
              <a:gd name="connsiteY5" fmla="*/ 2478859 h 2908517"/>
              <a:gd name="connsiteX6" fmla="*/ 638978 w 3668617"/>
              <a:gd name="connsiteY6" fmla="*/ 2445808 h 2908517"/>
              <a:gd name="connsiteX7" fmla="*/ 683046 w 3668617"/>
              <a:gd name="connsiteY7" fmla="*/ 2423774 h 2908517"/>
              <a:gd name="connsiteX8" fmla="*/ 749147 w 3668617"/>
              <a:gd name="connsiteY8" fmla="*/ 2346656 h 2908517"/>
              <a:gd name="connsiteX9" fmla="*/ 859315 w 3668617"/>
              <a:gd name="connsiteY9" fmla="*/ 2258521 h 2908517"/>
              <a:gd name="connsiteX10" fmla="*/ 914400 w 3668617"/>
              <a:gd name="connsiteY10" fmla="*/ 2203437 h 2908517"/>
              <a:gd name="connsiteX11" fmla="*/ 1002535 w 3668617"/>
              <a:gd name="connsiteY11" fmla="*/ 2170386 h 2908517"/>
              <a:gd name="connsiteX12" fmla="*/ 1068636 w 3668617"/>
              <a:gd name="connsiteY12" fmla="*/ 2137336 h 2908517"/>
              <a:gd name="connsiteX13" fmla="*/ 1123720 w 3668617"/>
              <a:gd name="connsiteY13" fmla="*/ 2093268 h 2908517"/>
              <a:gd name="connsiteX14" fmla="*/ 1189821 w 3668617"/>
              <a:gd name="connsiteY14" fmla="*/ 2060218 h 2908517"/>
              <a:gd name="connsiteX15" fmla="*/ 1311007 w 3668617"/>
              <a:gd name="connsiteY15" fmla="*/ 1972083 h 2908517"/>
              <a:gd name="connsiteX16" fmla="*/ 1432193 w 3668617"/>
              <a:gd name="connsiteY16" fmla="*/ 1894965 h 2908517"/>
              <a:gd name="connsiteX17" fmla="*/ 1630496 w 3668617"/>
              <a:gd name="connsiteY17" fmla="*/ 1751745 h 2908517"/>
              <a:gd name="connsiteX18" fmla="*/ 1784732 w 3668617"/>
              <a:gd name="connsiteY18" fmla="*/ 1674627 h 2908517"/>
              <a:gd name="connsiteX19" fmla="*/ 1916935 w 3668617"/>
              <a:gd name="connsiteY19" fmla="*/ 1575476 h 2908517"/>
              <a:gd name="connsiteX20" fmla="*/ 2038120 w 3668617"/>
              <a:gd name="connsiteY20" fmla="*/ 1476324 h 2908517"/>
              <a:gd name="connsiteX21" fmla="*/ 2093205 w 3668617"/>
              <a:gd name="connsiteY21" fmla="*/ 1432256 h 2908517"/>
              <a:gd name="connsiteX22" fmla="*/ 2148289 w 3668617"/>
              <a:gd name="connsiteY22" fmla="*/ 1399206 h 2908517"/>
              <a:gd name="connsiteX23" fmla="*/ 2258458 w 3668617"/>
              <a:gd name="connsiteY23" fmla="*/ 1311071 h 2908517"/>
              <a:gd name="connsiteX24" fmla="*/ 2313542 w 3668617"/>
              <a:gd name="connsiteY24" fmla="*/ 1278020 h 2908517"/>
              <a:gd name="connsiteX25" fmla="*/ 2390660 w 3668617"/>
              <a:gd name="connsiteY25" fmla="*/ 1200902 h 2908517"/>
              <a:gd name="connsiteX26" fmla="*/ 2445744 w 3668617"/>
              <a:gd name="connsiteY26" fmla="*/ 1145818 h 2908517"/>
              <a:gd name="connsiteX27" fmla="*/ 2478795 w 3668617"/>
              <a:gd name="connsiteY27" fmla="*/ 1090733 h 2908517"/>
              <a:gd name="connsiteX28" fmla="*/ 2533879 w 3668617"/>
              <a:gd name="connsiteY28" fmla="*/ 1046666 h 2908517"/>
              <a:gd name="connsiteX29" fmla="*/ 2633031 w 3668617"/>
              <a:gd name="connsiteY29" fmla="*/ 936497 h 2908517"/>
              <a:gd name="connsiteX30" fmla="*/ 2699132 w 3668617"/>
              <a:gd name="connsiteY30" fmla="*/ 892430 h 2908517"/>
              <a:gd name="connsiteX31" fmla="*/ 2809301 w 3668617"/>
              <a:gd name="connsiteY31" fmla="*/ 804295 h 2908517"/>
              <a:gd name="connsiteX32" fmla="*/ 2930487 w 3668617"/>
              <a:gd name="connsiteY32" fmla="*/ 672092 h 2908517"/>
              <a:gd name="connsiteX33" fmla="*/ 2996588 w 3668617"/>
              <a:gd name="connsiteY33" fmla="*/ 605991 h 2908517"/>
              <a:gd name="connsiteX34" fmla="*/ 3128790 w 3668617"/>
              <a:gd name="connsiteY34" fmla="*/ 462772 h 2908517"/>
              <a:gd name="connsiteX35" fmla="*/ 3227942 w 3668617"/>
              <a:gd name="connsiteY35" fmla="*/ 385654 h 2908517"/>
              <a:gd name="connsiteX36" fmla="*/ 3283026 w 3668617"/>
              <a:gd name="connsiteY36" fmla="*/ 330570 h 2908517"/>
              <a:gd name="connsiteX37" fmla="*/ 3415229 w 3668617"/>
              <a:gd name="connsiteY37" fmla="*/ 187350 h 2908517"/>
              <a:gd name="connsiteX38" fmla="*/ 3459296 w 3668617"/>
              <a:gd name="connsiteY38" fmla="*/ 154300 h 2908517"/>
              <a:gd name="connsiteX39" fmla="*/ 3558448 w 3668617"/>
              <a:gd name="connsiteY39" fmla="*/ 88198 h 2908517"/>
              <a:gd name="connsiteX40" fmla="*/ 3635566 w 3668617"/>
              <a:gd name="connsiteY40" fmla="*/ 33114 h 2908517"/>
              <a:gd name="connsiteX41" fmla="*/ 3668617 w 3668617"/>
              <a:gd name="connsiteY41" fmla="*/ 64 h 2908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3668617" h="2908517">
                <a:moveTo>
                  <a:pt x="0" y="2908517"/>
                </a:moveTo>
                <a:cubicBezTo>
                  <a:pt x="49692" y="2850542"/>
                  <a:pt x="75926" y="2815945"/>
                  <a:pt x="132202" y="2765297"/>
                </a:cubicBezTo>
                <a:cubicBezTo>
                  <a:pt x="166952" y="2734023"/>
                  <a:pt x="191369" y="2724641"/>
                  <a:pt x="231354" y="2699196"/>
                </a:cubicBezTo>
                <a:cubicBezTo>
                  <a:pt x="395068" y="2595014"/>
                  <a:pt x="202031" y="2710183"/>
                  <a:pt x="363556" y="2622078"/>
                </a:cubicBezTo>
                <a:cubicBezTo>
                  <a:pt x="399464" y="2602491"/>
                  <a:pt x="535260" y="2515333"/>
                  <a:pt x="539826" y="2511909"/>
                </a:cubicBezTo>
                <a:cubicBezTo>
                  <a:pt x="554515" y="2500892"/>
                  <a:pt x="568616" y="2489044"/>
                  <a:pt x="583894" y="2478859"/>
                </a:cubicBezTo>
                <a:cubicBezTo>
                  <a:pt x="601711" y="2466981"/>
                  <a:pt x="620260" y="2456207"/>
                  <a:pt x="638978" y="2445808"/>
                </a:cubicBezTo>
                <a:cubicBezTo>
                  <a:pt x="653334" y="2437832"/>
                  <a:pt x="669682" y="2433320"/>
                  <a:pt x="683046" y="2423774"/>
                </a:cubicBezTo>
                <a:cubicBezTo>
                  <a:pt x="714379" y="2401393"/>
                  <a:pt x="724073" y="2375312"/>
                  <a:pt x="749147" y="2346656"/>
                </a:cubicBezTo>
                <a:cubicBezTo>
                  <a:pt x="814834" y="2271586"/>
                  <a:pt x="772240" y="2329764"/>
                  <a:pt x="859315" y="2258521"/>
                </a:cubicBezTo>
                <a:cubicBezTo>
                  <a:pt x="879412" y="2242078"/>
                  <a:pt x="893903" y="2219379"/>
                  <a:pt x="914400" y="2203437"/>
                </a:cubicBezTo>
                <a:cubicBezTo>
                  <a:pt x="955491" y="2171477"/>
                  <a:pt x="957764" y="2188294"/>
                  <a:pt x="1002535" y="2170386"/>
                </a:cubicBezTo>
                <a:cubicBezTo>
                  <a:pt x="1025407" y="2161237"/>
                  <a:pt x="1047853" y="2150562"/>
                  <a:pt x="1068636" y="2137336"/>
                </a:cubicBezTo>
                <a:cubicBezTo>
                  <a:pt x="1088474" y="2124712"/>
                  <a:pt x="1103882" y="2105892"/>
                  <a:pt x="1123720" y="2093268"/>
                </a:cubicBezTo>
                <a:cubicBezTo>
                  <a:pt x="1144503" y="2080042"/>
                  <a:pt x="1168542" y="2072630"/>
                  <a:pt x="1189821" y="2060218"/>
                </a:cubicBezTo>
                <a:cubicBezTo>
                  <a:pt x="1268997" y="2014032"/>
                  <a:pt x="1241008" y="2022992"/>
                  <a:pt x="1311007" y="1972083"/>
                </a:cubicBezTo>
                <a:cubicBezTo>
                  <a:pt x="1561229" y="1790102"/>
                  <a:pt x="1219925" y="2043552"/>
                  <a:pt x="1432193" y="1894965"/>
                </a:cubicBezTo>
                <a:cubicBezTo>
                  <a:pt x="1519540" y="1833822"/>
                  <a:pt x="1500236" y="1816875"/>
                  <a:pt x="1630496" y="1751745"/>
                </a:cubicBezTo>
                <a:cubicBezTo>
                  <a:pt x="1681908" y="1726039"/>
                  <a:pt x="1740574" y="1711425"/>
                  <a:pt x="1784732" y="1674627"/>
                </a:cubicBezTo>
                <a:cubicBezTo>
                  <a:pt x="2010423" y="1486555"/>
                  <a:pt x="1698407" y="1742586"/>
                  <a:pt x="1916935" y="1575476"/>
                </a:cubicBezTo>
                <a:cubicBezTo>
                  <a:pt x="1958395" y="1543771"/>
                  <a:pt x="1997612" y="1509237"/>
                  <a:pt x="2038120" y="1476324"/>
                </a:cubicBezTo>
                <a:cubicBezTo>
                  <a:pt x="2056370" y="1461496"/>
                  <a:pt x="2073041" y="1444354"/>
                  <a:pt x="2093205" y="1432256"/>
                </a:cubicBezTo>
                <a:cubicBezTo>
                  <a:pt x="2111566" y="1421239"/>
                  <a:pt x="2131022" y="1411869"/>
                  <a:pt x="2148289" y="1399206"/>
                </a:cubicBezTo>
                <a:cubicBezTo>
                  <a:pt x="2186213" y="1371395"/>
                  <a:pt x="2218132" y="1335267"/>
                  <a:pt x="2258458" y="1311071"/>
                </a:cubicBezTo>
                <a:cubicBezTo>
                  <a:pt x="2276819" y="1300054"/>
                  <a:pt x="2297092" y="1291728"/>
                  <a:pt x="2313542" y="1278020"/>
                </a:cubicBezTo>
                <a:cubicBezTo>
                  <a:pt x="2341470" y="1254747"/>
                  <a:pt x="2364954" y="1226608"/>
                  <a:pt x="2390660" y="1200902"/>
                </a:cubicBezTo>
                <a:cubicBezTo>
                  <a:pt x="2409021" y="1182541"/>
                  <a:pt x="2432384" y="1168084"/>
                  <a:pt x="2445744" y="1145818"/>
                </a:cubicBezTo>
                <a:cubicBezTo>
                  <a:pt x="2456761" y="1127456"/>
                  <a:pt x="2464569" y="1106737"/>
                  <a:pt x="2478795" y="1090733"/>
                </a:cubicBezTo>
                <a:cubicBezTo>
                  <a:pt x="2494417" y="1073158"/>
                  <a:pt x="2517252" y="1063293"/>
                  <a:pt x="2533879" y="1046666"/>
                </a:cubicBezTo>
                <a:cubicBezTo>
                  <a:pt x="2581792" y="998754"/>
                  <a:pt x="2583510" y="976114"/>
                  <a:pt x="2633031" y="936497"/>
                </a:cubicBezTo>
                <a:cubicBezTo>
                  <a:pt x="2653709" y="919954"/>
                  <a:pt x="2678637" y="909199"/>
                  <a:pt x="2699132" y="892430"/>
                </a:cubicBezTo>
                <a:cubicBezTo>
                  <a:pt x="2827879" y="787092"/>
                  <a:pt x="2683694" y="879658"/>
                  <a:pt x="2809301" y="804295"/>
                </a:cubicBezTo>
                <a:cubicBezTo>
                  <a:pt x="2867280" y="726989"/>
                  <a:pt x="2829368" y="773211"/>
                  <a:pt x="2930487" y="672092"/>
                </a:cubicBezTo>
                <a:cubicBezTo>
                  <a:pt x="2952521" y="650058"/>
                  <a:pt x="2979304" y="631918"/>
                  <a:pt x="2996588" y="605991"/>
                </a:cubicBezTo>
                <a:cubicBezTo>
                  <a:pt x="3038052" y="543794"/>
                  <a:pt x="3046037" y="527136"/>
                  <a:pt x="3128790" y="462772"/>
                </a:cubicBezTo>
                <a:lnTo>
                  <a:pt x="3227942" y="385654"/>
                </a:lnTo>
                <a:cubicBezTo>
                  <a:pt x="3286700" y="297516"/>
                  <a:pt x="3209580" y="404016"/>
                  <a:pt x="3283026" y="330570"/>
                </a:cubicBezTo>
                <a:cubicBezTo>
                  <a:pt x="3381529" y="232067"/>
                  <a:pt x="3207871" y="342867"/>
                  <a:pt x="3415229" y="187350"/>
                </a:cubicBezTo>
                <a:cubicBezTo>
                  <a:pt x="3429918" y="176333"/>
                  <a:pt x="3444200" y="164751"/>
                  <a:pt x="3459296" y="154300"/>
                </a:cubicBezTo>
                <a:cubicBezTo>
                  <a:pt x="3491955" y="131690"/>
                  <a:pt x="3526670" y="112031"/>
                  <a:pt x="3558448" y="88198"/>
                </a:cubicBezTo>
                <a:cubicBezTo>
                  <a:pt x="3613108" y="47204"/>
                  <a:pt x="3587238" y="65333"/>
                  <a:pt x="3635566" y="33114"/>
                </a:cubicBezTo>
                <a:cubicBezTo>
                  <a:pt x="3659637" y="-2992"/>
                  <a:pt x="3644359" y="64"/>
                  <a:pt x="3668617" y="64"/>
                </a:cubicBezTo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צורה חופשית 6"/>
          <p:cNvSpPr/>
          <p:nvPr/>
        </p:nvSpPr>
        <p:spPr>
          <a:xfrm rot="15256976">
            <a:off x="5102647" y="3600617"/>
            <a:ext cx="3668617" cy="2908517"/>
          </a:xfrm>
          <a:custGeom>
            <a:avLst/>
            <a:gdLst>
              <a:gd name="connsiteX0" fmla="*/ 0 w 3668617"/>
              <a:gd name="connsiteY0" fmla="*/ 2908517 h 2908517"/>
              <a:gd name="connsiteX1" fmla="*/ 132202 w 3668617"/>
              <a:gd name="connsiteY1" fmla="*/ 2765297 h 2908517"/>
              <a:gd name="connsiteX2" fmla="*/ 231354 w 3668617"/>
              <a:gd name="connsiteY2" fmla="*/ 2699196 h 2908517"/>
              <a:gd name="connsiteX3" fmla="*/ 363556 w 3668617"/>
              <a:gd name="connsiteY3" fmla="*/ 2622078 h 2908517"/>
              <a:gd name="connsiteX4" fmla="*/ 539826 w 3668617"/>
              <a:gd name="connsiteY4" fmla="*/ 2511909 h 2908517"/>
              <a:gd name="connsiteX5" fmla="*/ 583894 w 3668617"/>
              <a:gd name="connsiteY5" fmla="*/ 2478859 h 2908517"/>
              <a:gd name="connsiteX6" fmla="*/ 638978 w 3668617"/>
              <a:gd name="connsiteY6" fmla="*/ 2445808 h 2908517"/>
              <a:gd name="connsiteX7" fmla="*/ 683046 w 3668617"/>
              <a:gd name="connsiteY7" fmla="*/ 2423774 h 2908517"/>
              <a:gd name="connsiteX8" fmla="*/ 749147 w 3668617"/>
              <a:gd name="connsiteY8" fmla="*/ 2346656 h 2908517"/>
              <a:gd name="connsiteX9" fmla="*/ 859315 w 3668617"/>
              <a:gd name="connsiteY9" fmla="*/ 2258521 h 2908517"/>
              <a:gd name="connsiteX10" fmla="*/ 914400 w 3668617"/>
              <a:gd name="connsiteY10" fmla="*/ 2203437 h 2908517"/>
              <a:gd name="connsiteX11" fmla="*/ 1002535 w 3668617"/>
              <a:gd name="connsiteY11" fmla="*/ 2170386 h 2908517"/>
              <a:gd name="connsiteX12" fmla="*/ 1068636 w 3668617"/>
              <a:gd name="connsiteY12" fmla="*/ 2137336 h 2908517"/>
              <a:gd name="connsiteX13" fmla="*/ 1123720 w 3668617"/>
              <a:gd name="connsiteY13" fmla="*/ 2093268 h 2908517"/>
              <a:gd name="connsiteX14" fmla="*/ 1189821 w 3668617"/>
              <a:gd name="connsiteY14" fmla="*/ 2060218 h 2908517"/>
              <a:gd name="connsiteX15" fmla="*/ 1311007 w 3668617"/>
              <a:gd name="connsiteY15" fmla="*/ 1972083 h 2908517"/>
              <a:gd name="connsiteX16" fmla="*/ 1432193 w 3668617"/>
              <a:gd name="connsiteY16" fmla="*/ 1894965 h 2908517"/>
              <a:gd name="connsiteX17" fmla="*/ 1630496 w 3668617"/>
              <a:gd name="connsiteY17" fmla="*/ 1751745 h 2908517"/>
              <a:gd name="connsiteX18" fmla="*/ 1784732 w 3668617"/>
              <a:gd name="connsiteY18" fmla="*/ 1674627 h 2908517"/>
              <a:gd name="connsiteX19" fmla="*/ 1916935 w 3668617"/>
              <a:gd name="connsiteY19" fmla="*/ 1575476 h 2908517"/>
              <a:gd name="connsiteX20" fmla="*/ 2038120 w 3668617"/>
              <a:gd name="connsiteY20" fmla="*/ 1476324 h 2908517"/>
              <a:gd name="connsiteX21" fmla="*/ 2093205 w 3668617"/>
              <a:gd name="connsiteY21" fmla="*/ 1432256 h 2908517"/>
              <a:gd name="connsiteX22" fmla="*/ 2148289 w 3668617"/>
              <a:gd name="connsiteY22" fmla="*/ 1399206 h 2908517"/>
              <a:gd name="connsiteX23" fmla="*/ 2258458 w 3668617"/>
              <a:gd name="connsiteY23" fmla="*/ 1311071 h 2908517"/>
              <a:gd name="connsiteX24" fmla="*/ 2313542 w 3668617"/>
              <a:gd name="connsiteY24" fmla="*/ 1278020 h 2908517"/>
              <a:gd name="connsiteX25" fmla="*/ 2390660 w 3668617"/>
              <a:gd name="connsiteY25" fmla="*/ 1200902 h 2908517"/>
              <a:gd name="connsiteX26" fmla="*/ 2445744 w 3668617"/>
              <a:gd name="connsiteY26" fmla="*/ 1145818 h 2908517"/>
              <a:gd name="connsiteX27" fmla="*/ 2478795 w 3668617"/>
              <a:gd name="connsiteY27" fmla="*/ 1090733 h 2908517"/>
              <a:gd name="connsiteX28" fmla="*/ 2533879 w 3668617"/>
              <a:gd name="connsiteY28" fmla="*/ 1046666 h 2908517"/>
              <a:gd name="connsiteX29" fmla="*/ 2633031 w 3668617"/>
              <a:gd name="connsiteY29" fmla="*/ 936497 h 2908517"/>
              <a:gd name="connsiteX30" fmla="*/ 2699132 w 3668617"/>
              <a:gd name="connsiteY30" fmla="*/ 892430 h 2908517"/>
              <a:gd name="connsiteX31" fmla="*/ 2809301 w 3668617"/>
              <a:gd name="connsiteY31" fmla="*/ 804295 h 2908517"/>
              <a:gd name="connsiteX32" fmla="*/ 2930487 w 3668617"/>
              <a:gd name="connsiteY32" fmla="*/ 672092 h 2908517"/>
              <a:gd name="connsiteX33" fmla="*/ 2996588 w 3668617"/>
              <a:gd name="connsiteY33" fmla="*/ 605991 h 2908517"/>
              <a:gd name="connsiteX34" fmla="*/ 3128790 w 3668617"/>
              <a:gd name="connsiteY34" fmla="*/ 462772 h 2908517"/>
              <a:gd name="connsiteX35" fmla="*/ 3227942 w 3668617"/>
              <a:gd name="connsiteY35" fmla="*/ 385654 h 2908517"/>
              <a:gd name="connsiteX36" fmla="*/ 3283026 w 3668617"/>
              <a:gd name="connsiteY36" fmla="*/ 330570 h 2908517"/>
              <a:gd name="connsiteX37" fmla="*/ 3415229 w 3668617"/>
              <a:gd name="connsiteY37" fmla="*/ 187350 h 2908517"/>
              <a:gd name="connsiteX38" fmla="*/ 3459296 w 3668617"/>
              <a:gd name="connsiteY38" fmla="*/ 154300 h 2908517"/>
              <a:gd name="connsiteX39" fmla="*/ 3558448 w 3668617"/>
              <a:gd name="connsiteY39" fmla="*/ 88198 h 2908517"/>
              <a:gd name="connsiteX40" fmla="*/ 3635566 w 3668617"/>
              <a:gd name="connsiteY40" fmla="*/ 33114 h 2908517"/>
              <a:gd name="connsiteX41" fmla="*/ 3668617 w 3668617"/>
              <a:gd name="connsiteY41" fmla="*/ 64 h 2908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3668617" h="2908517">
                <a:moveTo>
                  <a:pt x="0" y="2908517"/>
                </a:moveTo>
                <a:cubicBezTo>
                  <a:pt x="49692" y="2850542"/>
                  <a:pt x="75926" y="2815945"/>
                  <a:pt x="132202" y="2765297"/>
                </a:cubicBezTo>
                <a:cubicBezTo>
                  <a:pt x="166952" y="2734023"/>
                  <a:pt x="191369" y="2724641"/>
                  <a:pt x="231354" y="2699196"/>
                </a:cubicBezTo>
                <a:cubicBezTo>
                  <a:pt x="395068" y="2595014"/>
                  <a:pt x="202031" y="2710183"/>
                  <a:pt x="363556" y="2622078"/>
                </a:cubicBezTo>
                <a:cubicBezTo>
                  <a:pt x="399464" y="2602491"/>
                  <a:pt x="535260" y="2515333"/>
                  <a:pt x="539826" y="2511909"/>
                </a:cubicBezTo>
                <a:cubicBezTo>
                  <a:pt x="554515" y="2500892"/>
                  <a:pt x="568616" y="2489044"/>
                  <a:pt x="583894" y="2478859"/>
                </a:cubicBezTo>
                <a:cubicBezTo>
                  <a:pt x="601711" y="2466981"/>
                  <a:pt x="620260" y="2456207"/>
                  <a:pt x="638978" y="2445808"/>
                </a:cubicBezTo>
                <a:cubicBezTo>
                  <a:pt x="653334" y="2437832"/>
                  <a:pt x="669682" y="2433320"/>
                  <a:pt x="683046" y="2423774"/>
                </a:cubicBezTo>
                <a:cubicBezTo>
                  <a:pt x="714379" y="2401393"/>
                  <a:pt x="724073" y="2375312"/>
                  <a:pt x="749147" y="2346656"/>
                </a:cubicBezTo>
                <a:cubicBezTo>
                  <a:pt x="814834" y="2271586"/>
                  <a:pt x="772240" y="2329764"/>
                  <a:pt x="859315" y="2258521"/>
                </a:cubicBezTo>
                <a:cubicBezTo>
                  <a:pt x="879412" y="2242078"/>
                  <a:pt x="893903" y="2219379"/>
                  <a:pt x="914400" y="2203437"/>
                </a:cubicBezTo>
                <a:cubicBezTo>
                  <a:pt x="955491" y="2171477"/>
                  <a:pt x="957764" y="2188294"/>
                  <a:pt x="1002535" y="2170386"/>
                </a:cubicBezTo>
                <a:cubicBezTo>
                  <a:pt x="1025407" y="2161237"/>
                  <a:pt x="1047853" y="2150562"/>
                  <a:pt x="1068636" y="2137336"/>
                </a:cubicBezTo>
                <a:cubicBezTo>
                  <a:pt x="1088474" y="2124712"/>
                  <a:pt x="1103882" y="2105892"/>
                  <a:pt x="1123720" y="2093268"/>
                </a:cubicBezTo>
                <a:cubicBezTo>
                  <a:pt x="1144503" y="2080042"/>
                  <a:pt x="1168542" y="2072630"/>
                  <a:pt x="1189821" y="2060218"/>
                </a:cubicBezTo>
                <a:cubicBezTo>
                  <a:pt x="1268997" y="2014032"/>
                  <a:pt x="1241008" y="2022992"/>
                  <a:pt x="1311007" y="1972083"/>
                </a:cubicBezTo>
                <a:cubicBezTo>
                  <a:pt x="1561229" y="1790102"/>
                  <a:pt x="1219925" y="2043552"/>
                  <a:pt x="1432193" y="1894965"/>
                </a:cubicBezTo>
                <a:cubicBezTo>
                  <a:pt x="1519540" y="1833822"/>
                  <a:pt x="1500236" y="1816875"/>
                  <a:pt x="1630496" y="1751745"/>
                </a:cubicBezTo>
                <a:cubicBezTo>
                  <a:pt x="1681908" y="1726039"/>
                  <a:pt x="1740574" y="1711425"/>
                  <a:pt x="1784732" y="1674627"/>
                </a:cubicBezTo>
                <a:cubicBezTo>
                  <a:pt x="2010423" y="1486555"/>
                  <a:pt x="1698407" y="1742586"/>
                  <a:pt x="1916935" y="1575476"/>
                </a:cubicBezTo>
                <a:cubicBezTo>
                  <a:pt x="1958395" y="1543771"/>
                  <a:pt x="1997612" y="1509237"/>
                  <a:pt x="2038120" y="1476324"/>
                </a:cubicBezTo>
                <a:cubicBezTo>
                  <a:pt x="2056370" y="1461496"/>
                  <a:pt x="2073041" y="1444354"/>
                  <a:pt x="2093205" y="1432256"/>
                </a:cubicBezTo>
                <a:cubicBezTo>
                  <a:pt x="2111566" y="1421239"/>
                  <a:pt x="2131022" y="1411869"/>
                  <a:pt x="2148289" y="1399206"/>
                </a:cubicBezTo>
                <a:cubicBezTo>
                  <a:pt x="2186213" y="1371395"/>
                  <a:pt x="2218132" y="1335267"/>
                  <a:pt x="2258458" y="1311071"/>
                </a:cubicBezTo>
                <a:cubicBezTo>
                  <a:pt x="2276819" y="1300054"/>
                  <a:pt x="2297092" y="1291728"/>
                  <a:pt x="2313542" y="1278020"/>
                </a:cubicBezTo>
                <a:cubicBezTo>
                  <a:pt x="2341470" y="1254747"/>
                  <a:pt x="2364954" y="1226608"/>
                  <a:pt x="2390660" y="1200902"/>
                </a:cubicBezTo>
                <a:cubicBezTo>
                  <a:pt x="2409021" y="1182541"/>
                  <a:pt x="2432384" y="1168084"/>
                  <a:pt x="2445744" y="1145818"/>
                </a:cubicBezTo>
                <a:cubicBezTo>
                  <a:pt x="2456761" y="1127456"/>
                  <a:pt x="2464569" y="1106737"/>
                  <a:pt x="2478795" y="1090733"/>
                </a:cubicBezTo>
                <a:cubicBezTo>
                  <a:pt x="2494417" y="1073158"/>
                  <a:pt x="2517252" y="1063293"/>
                  <a:pt x="2533879" y="1046666"/>
                </a:cubicBezTo>
                <a:cubicBezTo>
                  <a:pt x="2581792" y="998754"/>
                  <a:pt x="2583510" y="976114"/>
                  <a:pt x="2633031" y="936497"/>
                </a:cubicBezTo>
                <a:cubicBezTo>
                  <a:pt x="2653709" y="919954"/>
                  <a:pt x="2678637" y="909199"/>
                  <a:pt x="2699132" y="892430"/>
                </a:cubicBezTo>
                <a:cubicBezTo>
                  <a:pt x="2827879" y="787092"/>
                  <a:pt x="2683694" y="879658"/>
                  <a:pt x="2809301" y="804295"/>
                </a:cubicBezTo>
                <a:cubicBezTo>
                  <a:pt x="2867280" y="726989"/>
                  <a:pt x="2829368" y="773211"/>
                  <a:pt x="2930487" y="672092"/>
                </a:cubicBezTo>
                <a:cubicBezTo>
                  <a:pt x="2952521" y="650058"/>
                  <a:pt x="2979304" y="631918"/>
                  <a:pt x="2996588" y="605991"/>
                </a:cubicBezTo>
                <a:cubicBezTo>
                  <a:pt x="3038052" y="543794"/>
                  <a:pt x="3046037" y="527136"/>
                  <a:pt x="3128790" y="462772"/>
                </a:cubicBezTo>
                <a:lnTo>
                  <a:pt x="3227942" y="385654"/>
                </a:lnTo>
                <a:cubicBezTo>
                  <a:pt x="3286700" y="297516"/>
                  <a:pt x="3209580" y="404016"/>
                  <a:pt x="3283026" y="330570"/>
                </a:cubicBezTo>
                <a:cubicBezTo>
                  <a:pt x="3381529" y="232067"/>
                  <a:pt x="3207871" y="342867"/>
                  <a:pt x="3415229" y="187350"/>
                </a:cubicBezTo>
                <a:cubicBezTo>
                  <a:pt x="3429918" y="176333"/>
                  <a:pt x="3444200" y="164751"/>
                  <a:pt x="3459296" y="154300"/>
                </a:cubicBezTo>
                <a:cubicBezTo>
                  <a:pt x="3491955" y="131690"/>
                  <a:pt x="3526670" y="112031"/>
                  <a:pt x="3558448" y="88198"/>
                </a:cubicBezTo>
                <a:cubicBezTo>
                  <a:pt x="3613108" y="47204"/>
                  <a:pt x="3587238" y="65333"/>
                  <a:pt x="3635566" y="33114"/>
                </a:cubicBezTo>
                <a:cubicBezTo>
                  <a:pt x="3659637" y="-2992"/>
                  <a:pt x="3644359" y="64"/>
                  <a:pt x="3668617" y="64"/>
                </a:cubicBezTo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E33D4B4-6E2F-45C6-82BE-34C239331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1BDB517-37AD-4278-9F77-D2AE26E2AD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D366C62A-20B5-4282-B65A-2E3B6DA21F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6419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הסכך- חייב להיות תלוש מהקרקע</a:t>
            </a:r>
          </a:p>
        </p:txBody>
      </p:sp>
      <p:pic>
        <p:nvPicPr>
          <p:cNvPr id="1026" name="Picture 2" descr="http://www.orianit.edu-negev.gov.il/irisshap/sites/homepage/achuz/Images/suka_gef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3632" y="1556792"/>
            <a:ext cx="6840760" cy="4604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00629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רוח מצויה</a:t>
            </a:r>
          </a:p>
        </p:txBody>
      </p:sp>
      <p:pic>
        <p:nvPicPr>
          <p:cNvPr id="3" name="Picture 2" descr="http://t0.gstatic.com/images?q=tbn:ANd9GcTOQ1gkvnoxswtYdb_QxaapXfaDCkB02_xJIXALW7-ye_tkJ2PEM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99656" y="1430776"/>
            <a:ext cx="6408712" cy="480653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621752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300066" y="429709"/>
            <a:ext cx="8229600" cy="1143000"/>
          </a:xfrm>
        </p:spPr>
        <p:txBody>
          <a:bodyPr/>
          <a:lstStyle/>
          <a:p>
            <a:pPr algn="r"/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דופן פסולה</a:t>
            </a:r>
          </a:p>
        </p:txBody>
      </p:sp>
      <p:sp>
        <p:nvSpPr>
          <p:cNvPr id="10" name="סוגר מסולסל ימני 9"/>
          <p:cNvSpPr/>
          <p:nvPr/>
        </p:nvSpPr>
        <p:spPr>
          <a:xfrm>
            <a:off x="7896200" y="4653137"/>
            <a:ext cx="360040" cy="1387557"/>
          </a:xfrm>
          <a:prstGeom prst="rightBrac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TextBox 10"/>
          <p:cNvSpPr txBox="1"/>
          <p:nvPr/>
        </p:nvSpPr>
        <p:spPr>
          <a:xfrm>
            <a:off x="8400256" y="4350089"/>
            <a:ext cx="1943864" cy="1754326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יותר משלושה טפחים</a:t>
            </a:r>
          </a:p>
        </p:txBody>
      </p:sp>
      <p:grpSp>
        <p:nvGrpSpPr>
          <p:cNvPr id="16" name="קבוצה 15"/>
          <p:cNvGrpSpPr/>
          <p:nvPr/>
        </p:nvGrpSpPr>
        <p:grpSpPr>
          <a:xfrm>
            <a:off x="1847528" y="620160"/>
            <a:ext cx="5904656" cy="5564550"/>
            <a:chOff x="107504" y="620160"/>
            <a:chExt cx="5904656" cy="5564550"/>
          </a:xfrm>
        </p:grpSpPr>
        <p:cxnSp>
          <p:nvCxnSpPr>
            <p:cNvPr id="5" name="מחבר ישר 4"/>
            <p:cNvCxnSpPr/>
            <p:nvPr/>
          </p:nvCxnSpPr>
          <p:spPr>
            <a:xfrm>
              <a:off x="5991019" y="620688"/>
              <a:ext cx="0" cy="5400072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מחבר ישר 5"/>
            <p:cNvCxnSpPr/>
            <p:nvPr/>
          </p:nvCxnSpPr>
          <p:spPr>
            <a:xfrm>
              <a:off x="179512" y="620688"/>
              <a:ext cx="0" cy="5400072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098" name="Picture 2" descr="Image result for ‫גדי‬‎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3939" y="4663398"/>
              <a:ext cx="1409749" cy="15213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5" name="קבוצה 14"/>
            <p:cNvGrpSpPr/>
            <p:nvPr/>
          </p:nvGrpSpPr>
          <p:grpSpPr>
            <a:xfrm>
              <a:off x="107504" y="620160"/>
              <a:ext cx="5904656" cy="5401128"/>
              <a:chOff x="107504" y="620160"/>
              <a:chExt cx="5904656" cy="5401128"/>
            </a:xfrm>
          </p:grpSpPr>
          <p:cxnSp>
            <p:nvCxnSpPr>
              <p:cNvPr id="7" name="מחבר ישר 6"/>
              <p:cNvCxnSpPr/>
              <p:nvPr/>
            </p:nvCxnSpPr>
            <p:spPr>
              <a:xfrm flipH="1">
                <a:off x="107504" y="6021288"/>
                <a:ext cx="5904656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" name="מלבן 2"/>
              <p:cNvSpPr/>
              <p:nvPr/>
            </p:nvSpPr>
            <p:spPr>
              <a:xfrm>
                <a:off x="218285" y="620160"/>
                <a:ext cx="5775227" cy="4027172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pic>
            <p:nvPicPr>
              <p:cNvPr id="4100" name="Picture 4" descr="Image result for ‫בדים לסוכה‬‎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600" t="17964" r="22241" b="36514"/>
              <a:stretch/>
            </p:blipFill>
            <p:spPr bwMode="auto">
              <a:xfrm>
                <a:off x="251520" y="696472"/>
                <a:ext cx="5687419" cy="3956664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2" name="הסבר מלבני מעוגל 11"/>
            <p:cNvSpPr/>
            <p:nvPr/>
          </p:nvSpPr>
          <p:spPr>
            <a:xfrm>
              <a:off x="2328654" y="3591945"/>
              <a:ext cx="2376264" cy="1368152"/>
            </a:xfrm>
            <a:prstGeom prst="wedgeRoundRectCallout">
              <a:avLst>
                <a:gd name="adj1" fmla="val -80177"/>
                <a:gd name="adj2" fmla="val 61695"/>
                <a:gd name="adj3" fmla="val 16667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he-IL" sz="3600" dirty="0">
                  <a:solidFill>
                    <a:schemeClr val="tx1"/>
                  </a:solidFill>
                  <a:latin typeface="Narkisim" panose="020E0502050101010101" pitchFamily="34" charset="-79"/>
                  <a:cs typeface="Narkisim" panose="020E0502050101010101" pitchFamily="34" charset="-79"/>
                </a:rPr>
                <a:t>חג </a:t>
              </a:r>
              <a:r>
                <a:rPr lang="he-IL" sz="3600" dirty="0" err="1">
                  <a:solidFill>
                    <a:schemeClr val="tx1"/>
                  </a:solidFill>
                  <a:latin typeface="Narkisim" panose="020E0502050101010101" pitchFamily="34" charset="-79"/>
                  <a:cs typeface="Narkisim" panose="020E0502050101010101" pitchFamily="34" charset="-79"/>
                </a:rPr>
                <a:t>שממממח</a:t>
              </a:r>
              <a:r>
                <a:rPr lang="he-IL" sz="3600" dirty="0">
                  <a:solidFill>
                    <a:schemeClr val="tx1"/>
                  </a:solidFill>
                  <a:latin typeface="Narkisim" panose="020E0502050101010101" pitchFamily="34" charset="-79"/>
                  <a:cs typeface="Narkisim" panose="020E0502050101010101" pitchFamily="34" charset="-79"/>
                </a:rPr>
                <a:t>!</a:t>
              </a:r>
            </a:p>
          </p:txBody>
        </p:sp>
      </p:grpSp>
      <p:cxnSp>
        <p:nvCxnSpPr>
          <p:cNvPr id="18" name="מחבר ישר 17"/>
          <p:cNvCxnSpPr/>
          <p:nvPr/>
        </p:nvCxnSpPr>
        <p:spPr>
          <a:xfrm flipH="1" flipV="1">
            <a:off x="6023993" y="4960097"/>
            <a:ext cx="1707051" cy="10805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מחבר ישר 20"/>
          <p:cNvCxnSpPr/>
          <p:nvPr/>
        </p:nvCxnSpPr>
        <p:spPr>
          <a:xfrm flipH="1" flipV="1">
            <a:off x="1528997" y="5748730"/>
            <a:ext cx="399916" cy="25315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מחבר ישר 22"/>
          <p:cNvCxnSpPr/>
          <p:nvPr/>
        </p:nvCxnSpPr>
        <p:spPr>
          <a:xfrm flipH="1" flipV="1">
            <a:off x="1539007" y="372556"/>
            <a:ext cx="399916" cy="25315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2" name="Picture 6" descr="Related image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55280">
            <a:off x="862479" y="-91286"/>
            <a:ext cx="2132868" cy="1410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 descr="Related image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55280">
            <a:off x="1904181" y="-155470"/>
            <a:ext cx="2132868" cy="1410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6" descr="Related image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55280">
            <a:off x="4086340" y="-53260"/>
            <a:ext cx="1856820" cy="1228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8" name="קבוצה 27"/>
          <p:cNvGrpSpPr/>
          <p:nvPr/>
        </p:nvGrpSpPr>
        <p:grpSpPr>
          <a:xfrm>
            <a:off x="983332" y="-106349"/>
            <a:ext cx="6767316" cy="1474830"/>
            <a:chOff x="-540668" y="-106349"/>
            <a:chExt cx="6767316" cy="1474830"/>
          </a:xfrm>
        </p:grpSpPr>
        <p:pic>
          <p:nvPicPr>
            <p:cNvPr id="34" name="Picture 6" descr="Related image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55280">
              <a:off x="1520638" y="10924"/>
              <a:ext cx="1856820" cy="12280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6" descr="Related image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55280">
              <a:off x="3328126" y="-880"/>
              <a:ext cx="1856820" cy="12280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6" descr="Related image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55280">
              <a:off x="4369828" y="-65064"/>
              <a:ext cx="1856820" cy="12280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Picture 6" descr="Related image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55280">
              <a:off x="-540668" y="-42165"/>
              <a:ext cx="2132868" cy="14106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6" descr="Related image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55280">
              <a:off x="501034" y="-106349"/>
              <a:ext cx="2132868" cy="14106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6" descr="Related image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55280">
              <a:off x="2683193" y="-4139"/>
              <a:ext cx="1856820" cy="12280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2" name="קבוצה 41"/>
          <p:cNvGrpSpPr/>
          <p:nvPr/>
        </p:nvGrpSpPr>
        <p:grpSpPr>
          <a:xfrm>
            <a:off x="697925" y="-417925"/>
            <a:ext cx="6767316" cy="1474830"/>
            <a:chOff x="-540668" y="-106349"/>
            <a:chExt cx="6767316" cy="1474830"/>
          </a:xfrm>
        </p:grpSpPr>
        <p:pic>
          <p:nvPicPr>
            <p:cNvPr id="43" name="Picture 6" descr="Related image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55280">
              <a:off x="1520638" y="10924"/>
              <a:ext cx="1856820" cy="12280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6" descr="Related image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55280">
              <a:off x="3328126" y="-880"/>
              <a:ext cx="1856820" cy="12280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Picture 6" descr="Related image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55280">
              <a:off x="4369828" y="-65064"/>
              <a:ext cx="1856820" cy="12280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Picture 6" descr="Related image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55280">
              <a:off x="-540668" y="-42165"/>
              <a:ext cx="2132868" cy="14106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7" name="Picture 6" descr="Related image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55280">
              <a:off x="501034" y="-106349"/>
              <a:ext cx="2132868" cy="14106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6" descr="Related image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55280">
              <a:off x="2683193" y="-4139"/>
              <a:ext cx="1856820" cy="12280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75360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8C881A1-8072-4CC0-BE4F-6D14D6273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4E3E7FC-3EA2-4EE3-87D3-AB8CB7CD66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Picture 4" descr="סוכה ה">
            <a:extLst>
              <a:ext uri="{FF2B5EF4-FFF2-40B4-BE49-F238E27FC236}">
                <a16:creationId xmlns:a16="http://schemas.microsoft.com/office/drawing/2014/main" id="{4A8F9AC7-C052-4F1D-ABCE-B2EC7351DC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3" t="35335" r="41795" b="36014"/>
          <a:stretch>
            <a:fillRect/>
          </a:stretch>
        </p:blipFill>
        <p:spPr bwMode="auto">
          <a:xfrm>
            <a:off x="1579418" y="0"/>
            <a:ext cx="10058400" cy="7365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86070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סוכה על גבי סוכה</a:t>
            </a:r>
          </a:p>
        </p:txBody>
      </p:sp>
      <p:pic>
        <p:nvPicPr>
          <p:cNvPr id="15362" name="Picture 2" descr="http://t2.gstatic.com/images?q=tbn:ANd9GcTCFNUlJbIYAFIR1AAxtXlho4N1RoArnZF5_dy6jgP1i3H6iTgxO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00056" y="1988840"/>
            <a:ext cx="3622745" cy="3960440"/>
          </a:xfrm>
          <a:prstGeom prst="rect">
            <a:avLst/>
          </a:prstGeom>
          <a:noFill/>
        </p:spPr>
      </p:pic>
      <p:pic>
        <p:nvPicPr>
          <p:cNvPr id="15364" name="Picture 4" descr="http://t2.gstatic.com/images?q=tbn:ANd9GcT_GGpv8z2kO8cjWgVNVYy83H34DmqX3vli-C-gwRQWxSs5I3wJ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79576" y="1484784"/>
            <a:ext cx="3814527" cy="4392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סוכה על גבי עגלה</a:t>
            </a:r>
          </a:p>
        </p:txBody>
      </p:sp>
      <p:pic>
        <p:nvPicPr>
          <p:cNvPr id="17410" name="Picture 2" descr="http://t0.gstatic.com/images?q=tbn:ANd9GcRKXohVu59V3TRhzMGQyIJGljNXOENiNeHZZkrE4btllADJHr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91745" y="1628800"/>
            <a:ext cx="4849713" cy="43586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סוכה גבוה מדי</a:t>
            </a:r>
          </a:p>
        </p:txBody>
      </p:sp>
      <p:pic>
        <p:nvPicPr>
          <p:cNvPr id="18434" name="Picture 2" descr="http://t0.gstatic.com/images?q=tbn:ANd9GcTQ6M6c6QEgvUphc0yw0YNrjTsaAn5qdzzXQakoy6Ojo1lLO9q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23768" y="1412777"/>
            <a:ext cx="3600425" cy="50672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מה דעתכן?</a:t>
            </a:r>
          </a:p>
        </p:txBody>
      </p:sp>
      <p:pic>
        <p:nvPicPr>
          <p:cNvPr id="19458" name="Picture 2" descr="http://t3.gstatic.com/images?q=tbn:ANd9GcRnWk7fh1RpxO_4hgJBw8ps8sVdt-EqO_i6pEpFlI7IrMuucvoh5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31705" y="1556792"/>
            <a:ext cx="5851351" cy="43828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מה דעתכן?</a:t>
            </a:r>
          </a:p>
        </p:txBody>
      </p:sp>
      <p:pic>
        <p:nvPicPr>
          <p:cNvPr id="20482" name="Picture 2" descr="http://t2.gstatic.com/images?q=tbn:ANd9GcSH0SkUXTVtShZwoPynUwawM2jUXNuLyB3lwXkqv0aFTC2TK434r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22166" y="1484784"/>
            <a:ext cx="6344866" cy="4752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סוכה על גב הגמל</a:t>
            </a:r>
          </a:p>
        </p:txBody>
      </p:sp>
      <p:pic>
        <p:nvPicPr>
          <p:cNvPr id="21506" name="Picture 2" descr="http://t1.gstatic.com/images?q=tbn:ANd9GcTE3tHf7BuEefcGWF5_U0W6qzK19Icfmzs21IybwHWaKiUNumuSG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84032" y="1700808"/>
            <a:ext cx="3744416" cy="3744416"/>
          </a:xfrm>
          <a:prstGeom prst="rect">
            <a:avLst/>
          </a:prstGeom>
          <a:noFill/>
        </p:spPr>
      </p:pic>
      <p:pic>
        <p:nvPicPr>
          <p:cNvPr id="21508" name="Picture 4" descr="http://www.iba.org.il/moreshet/pictures/P5855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63552" y="1628800"/>
            <a:ext cx="3810000" cy="381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סוכות בירושלים</a:t>
            </a:r>
          </a:p>
        </p:txBody>
      </p:sp>
      <p:pic>
        <p:nvPicPr>
          <p:cNvPr id="22530" name="Picture 2" descr="http://t2.gstatic.com/images?q=tbn:ANd9GcSaHFjfmMqtIGdU5WwiuuBm8ckjgAEKrEcvYrPdKtgmfYXdahrJI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1625" y="1179236"/>
            <a:ext cx="7003479" cy="52458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מה הבעיה?</a:t>
            </a:r>
          </a:p>
        </p:txBody>
      </p:sp>
      <p:pic>
        <p:nvPicPr>
          <p:cNvPr id="24578" name="Picture 2" descr="http://t0.gstatic.com/images?q=tbn:ANd9GcRc7rK5Rbs137lvUb8bkx1uAoaCr9q99xdVJMXJgAAeM6v0ShJz6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31704" y="1340768"/>
            <a:ext cx="5721424" cy="46915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סוכת חב"ד</a:t>
            </a:r>
          </a:p>
        </p:txBody>
      </p:sp>
      <p:sp>
        <p:nvSpPr>
          <p:cNvPr id="25602" name="AutoShape 2" descr="data:image/jpeg;base64,/9j/4AAQSkZJRgABAQAAAQABAAD/2wCEAAkGBhQQEBUUERQWFRUWGBUXGBcYGB4YGBYXGBgXFhYYGBgYHCYeGBkjGRQVHy8gJCcpLCwsFx8xNTAqNSYrLCkBCQoKDgwOGg8PGiwkHCQsLCwpKSksKSwpLCksKSwtKSwsLCksLCkpKSwsKSksLCksLCkpLCksLCwsLCksLCkpLP/AABEIAMIBAwMBIgACEQEDEQH/xAAcAAABBQEBAQAAAAAAAAAAAAAAAgMEBQYBBwj/xABAEAABAwIDBQUGBAUDBAMBAAABAAIRAyEEEjEFBkFRYRMicYGRMkKhscHRB1Ji8BQVI+HxcoKSQ1OiwiQz8hb/xAAZAQEBAQEBAQAAAAAAAAAAAAAAAQIDBAX/xAAkEQEBAAICAQUAAgMAAAAAAAAAAQIREiExAxNBUWEiMkJxof/aAAwDAQACEQMRAD8A9xQhCAQhCAQhCAQhCAQhCAQhCAQhCAQhCAQhCAQhCAQhCAQhCAQhCAQhCAQhCAQhCAQhCAQhCAQhCAQhN0Kwe0OGhQOLi6uIOoQsvR3pBxUQBTJDAbzqYdyifgUGoQhCAQhCAQhCAQhCAQhCAQhCAQhCAQhCAQhCAQhCAQhCAQhCAQhCAQhCCl3sxD2Yfue8Q0nkDPziPNVm5OLfL6bgcsZhyBmCNeP0U3fTGsp4cB5jM4QOcXP09VhcFva7DOPZkQWgGRPEmBdTfbXw9aSZXlL9/cU8WeR4NHrZqjVtvYl4gGqQ6NS6CePEAeHRE09fqRBnT0XmzaLA4DKNfOJA19VQPr4gkkj1M+OpKnt2fiDHfEwL3F/VZtaketAJnE41tPLmIGYwJMfv+6wWxfxFewhmJbmH5tHjxFg74J/ePaDcTUa6nUBZlERqDJkEE2OnBat0zI3qFE2U4mhTLjJLG3521UtVAhCEAhCEAhCEAhCEAhCEAhCEAhCEAo+MxQpNL3SQNY+aibW2g+iC5jc4AkiRYDzk/wBl51tTe2qHVA15aHmSI01EXvABS9Dfv3rojQzbwA8SdNOV1n9t73ue9rKMiToe64uBIGaYgaGJ4iV5zW2u6/emVJ2pt8Oa3IwAhveeTme9xMuJPMmdOGsrHJHotD8QKDGhr5Lm2McxrpI9DCF5FWx7s1wB0Pw16IU5j6NldTWZJrYgMaXOMNaCSeQFyV0U+hebYzf/ABBc7s3UwyTEMJMTaSbadFXVd9sU42ruA5NYwfMAqbXVb/ezL2ILgLOESJ4FYMU2lxcGibXhUuN3hxNWzn1Kg1AcTGhk2MD+6rDteo0kd4QW8eBJEieqxd10x6bYMH0XXtA1j9+Kwx2nVOpvDx7VszfLQi3im34mob29x3vXBs5pM8OazqtbbXEYim0e03jxBSG7aAGv/j9rrEVG1ARBPtEaajVpvx+yt6m77wC6T6D9/wCAmp8m6sau1WVW3ouPAHSLcCJIUJvaA90ED9Xy06BM4bAd0ZiZvYeSd/l7NZKsumdbavB7+VqVJrA2l3W5ZcbmNCe8FJo/iBVzDN2ZHFuk+B4FZ7Bsoic0DxP3KlU6tDNbKfRXknGPR9k7epYkdww4asNnDy4jqFYryilhix80nSJ7omCL2ynVembJxBqUWOcCCWiZ1kWJ81uXbFmkqUOcghN1XwL/ALmyqHUKGcUGZQ46kgeA0+ikCuCSBcjWOHQ8j0QOIXAUFyDqFT43ezDUpmoCRwbf46DzK5gd5qdYf0w+obTkaXATzfZo9UFyhNscTrA6alOIEvcRoJVTtvE1SwtoggzBdYAW4SJJm1uMc1cJL2yOPkgqdj7Lcxmar3qhBmYOvM+AA1WF352LSZWHe7PM3NBuATNoAsJEG516L099UN1IEzEmNNV4rvntqpWxBLhLWnKCBEtBiGkSdHc57yl8DIY1xB6ahdoVnCzLujW1tDbqp78PQr1g3tHMJBgvZq/RrAGDi4tE6ASegra+D7MyHNynQmTpIuAJElpi3ELnZsJqYh06IUOu5zXEFpaeRFx6rizxHsu7f4q/xFVlKrQLXuIGZjszb6d03HqVuMTtBlMEvc0QCYJEmOQ1K+ddgbW/ha7K0T2ZDomNOFuB081rKP4s08T/AE8bhqZBkB7ZlgdoYdJta4IXo6sas0l1drU7w13H3fuQoL9qgcD/AOI6fmVbitk5RNj6nh9lFOFEDui/hxj7BcenTtZ09rCSQLx/q4/phRsRiA42AnSIIGs6qRsrZ/tyCDYiDrrdPnZZzz9+fVS6U3Twry3NYanjadTqkNwxOjgdBYclB3m2t2cU2GP3qqHZuPc19iZN/NWS3tLlI0+IpFh1BIPgBPGQpYDyCSWfHS95nSycwjhXY1/GbjwV7lhpHTh5rNVjqGIPGmCROr3Hwt8FKaXHSjT4e642Ivq7mpdOhcmBF7+d07TqwZNPu+Jn0TZpAaav5GAx/wBvjPWeCmUGYgzlJGujG6cjbxVjTwg1bEGD81YYNgzRpryTYqMHjnNBzCIIMtHj7v2K9M3Z2q2tRaAZc0QbGP7eCxtegC8tN9PCJ0HI3W43ewjaeHaGiNSfGf7BbxYyS8bjWUWF9QgAcyB5XWN2x+IdIsc1jHyQQHS0AHnaZWyxODZUtUY1wH5hI9CspvnsCg3B1nspMa5rZBDYI70GI5zC6MR55ifxDqPqtcXuZdthlgENLZEgkHvO05lUlLex9aoAXuu64zG8m511us5inEPJ8fkY/fRGxxmxNMWEvbc2Ak8TyWNOkmm1G06rDNOq8DiMx+6f2hvBWqMyvqPcDYgvJ+aVU2EQP/spHTSoOabr7FcB7VMxyeFy45vRv01XMak+M/RSsFt2rRcCx5BAiQYMcgU+/Yj493/kFGdsV/L4hNZL/BcU/wARcSNarj++IhSGfibXFs5M9BI87gjwWXq7HqD3fiE0/ZdQe6Vd5MXDH4bln4jV/wDuierPnA+IlMu/FPFNN8rhzEfaR5hY7+WVCIylRa2DqU4c9py6TyI58lZti44x6MfxJZXaWYiiJhwD9C0kQSLwToYlvBYnbONLQQ0FwOaHOANs0tgC7TAEyTcnxWo7PDtpsc1hrWYCdHBpMtBtaoO+2ACCIJi0xNrbJo1Az+GDhVdLXU+TpLQCDEOkcOYtqtuXTD5XESA48fQFx9AJnon37Wc97ZDaeQQBTGWLQXWIJdYGf8G12ps7+HOZ1MtcQ4XdAJ45cvIECOINwJWboNDqnfJA+Oo4lw4EmZ4KM2H6uPBMgctSZJgSbk6mShajAbJpdm2a9X/bSY8anRxuUKo7vJhy2g0tblpsqVWQ1ogFzswzuiTBEAHmOia3K3PONqdtUptNBuYlzj7bhMMgG1yCZGniFZb1bRbSp1KTO++oGgtBzHMIPsi8gAegVFurvg/AGs00yQ9uXJGXK8CGuII4SZ5zrZXF0t1FrsJnaYfM4gzIAmYAaGn1ILo6pw4dodJ4WA5Kh2DvG2kzs3DM3n9Rz4eit6+2KDbZsxPfytuYOkTby1XKy7bl2s8JVyNf0BMDjbhPguHHtc8BpmRJuO7EOvbqErZwHeLTYhp8QQOCMIR2laAPabMf6WLKsTvTQ/qlwMwB6KnwxuDyVvvLg6jH5iCKdSSzkYADtDa6qsMzXwK7zw43y2m6FTMKg17wt4tj6LVxY93h06rGbk27Qn9H/stpWqtAEuN7esrll5dJ4VdUgM0I/wA2+K5TJPuxr+ynqgGXWf8AIVVjNumni2UcjchLQbd6XRcHpa3isybW3S/wBlpkaEjwuVOwbe+PP6qJhhBdfifmVJwru/7XPiop+uIcD+qP3ZbjZDh2LfP5lefVcTNYt/LlM8TM/YLcbAfmwrTMnv38HOhdcHPNahUu9LWuw9VjuNNx8szZ+itsTVLWOIEkAkDSYVdvDhg+hUJFw2x87rtHN8/bx7JFIgtnvZtfLT1WbNOCt/vjRgM/3fRYurTus5dZad5N47RWOPwPyKSHXHiEpjr+R+RWk2NsSjWoB7iAWmqXXIJDWAtA4a3PiuWecwm65ybZZxIKQKpBsVoam6jy0PzMEsdUgkiACLeJBlRto7tPotc5xYWtIBIPExbTr8FJ62F62XGmMW41Wtqt1kNqAfm4O/3D4yq11Vw4n1U7ZeNDC4ObLXDKeXT48eCMcA6YEEfs/vp1VmVl0yhNxD/zO9SpVHEPdAzOv1Ksth7Oo16ZYc3a8CLi9hIA0+6hU6WSpHJxHoVuXbWrJt7Bsrcd78KxpeAXAOvJsWCBra0EWPvcoOF3mwb8LVltXtBJEglplpggiZGov9ivb91zmweHdxNJgnwsFnNtbj4SpiSHdqM7XOkNc4B+YSZg5tTI4R1W99MzW+3kv88c9uWpnyzm9skZtJgzeFEfVp9RfQt+oK9Jd+GWHzEDEOGsZqZFtQbwTGhEaqI7cuhhsXRk/wARTLhmaA7NAjM4hou2Tp4jqrzvzI6ccNdWscza4aAJbYAXZJgWFyeSF69T3IwAEdk51yZNN/EkgexoJjyQm/xz1Pt5BtPCNZBp1X9/MJN7iJBgzFwJWaxtYzDhB4/5VqADRc8tE5pafyg6kkXI0URux3VnMl7Gl5IhzjLQLlz7Wb5rEej1scZekbDVLT+/3ZXFIdswNdALSS10XgjQka3A1UHaWyxhanZ9o2pABJaCACbxfpB80zR2gAYEn5K+XDw22A2gG02h7jOUCQSNBpb92S9lYxvaPl2pB7zuQbe/UFcpbap4nBvYaFNjqbWuFQBocXksYA2BIJDST0anNk7Cw+Oc413upG7aYpgNbLp1JsYiQOMm6xcZt031tW7fxIrUmhhzZHuECTEgzbyF1R0KRAmDF7x0Wt2RsdjKrGur5mvqlppaWbZz3EHjBiRzUzbFDD0jTqYMtdhzDHtD+072pMvme6TY27oSZTxCYav8me3fxIpCpntOSxtNzzUwbyU6r3sDD3QYNrxrATopU6eHLnVC5zXFhpkSOyz56RBIgcZAmc3jMEbQAFbLbtwA8iASAcwExpIvzhMp32uM3jLKv8FjmmjPsEzA14idNbLNbwMP8U5wBgObflYfUH0U/dTFva45DYTAvALgM0cicrdOStX4tzq4o1HB7KkvLbgXa4tk8SO9f9R5rEsltW426/Vrhdo0y0vzgtLvaBm508P8p6ntSk2HZieI5mdICrhtyjQDaVM+zIa1pJa2TrMgRLideJ5pw7RbiqsV2RVZLBnJDoaRmEF1tf8AK58vnV01qb1s5ise1mJcXEtzBkZmuExIIFvFa3d/e6gyl2b3Fp7zpIhsPc4tM+Eeqy1VjAe9kkke07zHvdPgu4jGAtDS6n3RAuDDRdoF7AKe/jPEZnpW+W6dvdhqlJ7m1BAziSCLhvyuLqJtfe7D1WGnTeHFwEEaa6TzuvPMRj2U6Tww0w52aYIjmZvHeEieiibPqNzsylt3jQ/7o9V6PT9SZduWeHEb5tEMIPF30WKrBbTfFn9NhHM/JYuoCtep/Z2w/ohsbr4FO06tSlMEtkEeThB15hSNkVxTrNcQCAQYOmo1V5iMVhq1SoatQvNsjiCODjltwzEXhcc87LrW45aUDqtUBze9BALgZsO6fIGG/BM1cXUqgtuczi8gcTGvgBPxWtqbUw+dxz2dTDR3ZhwIv+rT4Kt/m9ClakACaJaXZdXmJsT4ieq5T1Lf8O1s/WYrUHUzDgQYBg2sRI9Qng/NfiOHMR805tjF9rVc4XFgOFgA0W8AomaCD4L0Tdkt8sWNNuxhH9o1oBLXzpyPM+UrcYzc+i9pAYGvIJDhPtcze6z25W1m0w4PaNAWnlMDXlf4La4bHNqaGPr4ei6enlhy43yfyuKv2Vt6vQLaWdwDWsGSbCzZt4yrLaW/FWg3tCM0QOt//wAhZ3adX/5bvBvyCd2u3NSPgD6Efdcs+s9LPCyw/wCJ9apBNKwNjIFwL6kcD8VabM30pF9XE1MznQBlsDTaPcAJuSTPVeZuaWt7vA8yjD1ng5srjaHDXM3iPGJI/um+2Y9KP4rg3bQtwmoAfMQhYR9NzrsktIGUiwiBHvIV9yNcWUd3HZmnMA093W3GYmBCRtLG0DPZB5JymXE90wMwHe7wJB1HFOU6wgU6phku74Z3wcrsrCMwBl3HXXlCpiFqVc5YttlZqljxsFGxmDLahBiRqZkeMiZHVRsPiXiAD5cFeCvUrBrasfpABLzxMXnzNo4qdyr1ZpNwGHY5jWnMwE3IAknzF/7rQ7LphmWm1j3U3RL3tygTadIDROp5I2M1uHoh1MS91s/tEAhw7p0bBHD42KXTolznSMsXv3ne2+Be3AXvYBZbuU+lZitmuGZ0NgOkkEZ8kEOlwPsxAgkcE7sjBU2YWqHd8BzT7Mk5mtHsnj3nCPGFfP7pbrdxB/4ujy09VIpVS2o1lANbUdd1WAXMYPaLZtOgHUjwUnjSXuqfGbvPrAAODS4CGEHOGwA0mmB3RAF3FosuYz8NqlNmY1meeZoE6XAMrb7NwzKYloiTJJMlx/M5xu49SqzevbDGtHeMwcrRoTzJW+W2ZjxmoqN3tzKzGPzPBBdIyOa6RpOZ4lvgITuM3NqOewNDXe0CH1gQBAixJJGunoq3Ye36tNri1xN/ZIV/ht82TL+84gd1ozOHSG8JUy7iya8FYd2HpMq0MSxhyNOUsYHOEiBlc1uYXuD0INoXmjtotZiAXtzNm/AkcROokei2O3K1TEFzqdMU9YkhrjbkwHWOJ1AXnu1TUD3BwaCDBIuTx9p1+KmH0uUmt/L0bC06BIb2YdYODgB32meI0IsHDgehCsqe7lAuDxQkm4lxgeQsFlNi0+wwuGqic7qj9OTwAwOn3S1h9Vo8TvOHQ2lJdyn6BSpFjid26LmnMymLGwBHlYhZvEbMp0MVlb3chbx5w4XPCCR/tCbxG0RmAqveHcSTDWmx58jqq+tjQ2s4/naCQRJibTmuCRc+KuK1L3qxjH02hrmuIdwM8DyWSITtd8Ei+qRSqXC1llyu3THHU05hdmkgyyofAdU83YLybUaxHgZ+S9Cp70EAdwWA4nknXb41ODKY9T9Vd+n9uXDP6eeDduqYjD1TrwP2S27o1ybYV+nGVtzvVVmwZ6f3SRvRW4Fv/EfVOXp/dPbzY125GJIgYYgniXCR8U2Pw9xZj+n6ubzPVbF+8lf8/o1v2TLduVzPfd5R9AnuenPtfayVuE3LxbWBha0QCPb5ze3irfY26tWmR2rrcmk3J+ijO2jiD79Q+ZSH4mvxdU9Snu+nvel9vLWtndr0gzFQAAMot5FT8oc0A6EQfT+yoTRf2oc4GIiSep8+KtqTszIg8jw1HD1XH1MuV3GNa6OfyVh0B/5H7qBtHZL6bD2QcRqRqdOBhWGHwwpthoA4+1N/OU6J6ev9lnlU0wJxmIbIa14Em0G0mTw5lcW1q4YOJJn1KFvlPo4sditllzWvAk2zdTqPsks2yGkgNY2Bf2R8qYMqk2vjXvMAuaywidYtMcVEp4ZzjBIHjAgD4DhxTHG67rryt600dbeAGIObNaA+pa35Wuau1sbTqUxTpZabi7+o4gtDmgaPc8l0SNJ4hZ6hgX5jlGhiSB8JVxhKbKWg6d5sNJHCXgtJ8lrxWpjynfTZYXeCkad3hx45GucAb6QPBM1N46VN5c8uEltixzZAM2zAfNRNkY51UZTX7J2uTKIIj3XSA7yUzHYF5a5rcQTIkZqbS2Sb8vqqzccVg7bBqMDmsIZI7xc02P6Wkn1hQXbbFOuXF7QCS2JExEzziWgeapG7Lr02mabao1JY8t0/TZpSP4oQQW1KIgHKKQLXEaEubceITXbG4143oq1O7SpvPV0Mb6vufIKh29jqzpa4UwBqWy4zGkui/gE1g9tMIDhUaHDUExPW6gbexwdVkEEGCYcCJ0mxSLkrxjiZBJN9OHoFqtkY0twpMhoDgJNuGoHE8Fka2FLnTSDnAiTlBdB4+yNOPmp1PEVQ1rCxzQDbMDr0HErVZ20tfbzaXtyAdJvYaHzWL2vjhVqmA4AnjaQOmqtKjXNOZzXOdzdFucN4DwCj4fCdtUgmLEg669OGpMLG9XbXHcTdm7dqFjKeRxyxfh3bA+Ssdl1nUq2bI6+bM3JAiJkOjLmvEcbcV2jhGYd7HkZzB1MX0m/iVNr7dzD2Wts4CXETN4HcibaSprfZb8Ga+Mb21R8gNyv14w2naSRB4LOmH4kOyucHHTODJ4d4WIUzG7QdVe5xaWBxsCLxaDPWOCgvGYwTE2k8Ovkr4TykbWpONVxLIkzAuBIB1TNHBOzC3EKwwGKYabQ9gJiMzbEemvx4qfQwbSQabwQCDDrEeYH2WNuu7pZYrY9RuQw1oJaDLp1sJnRTG7EHvOojxcT/AOyg7UwdOoQ7vklzBYGIkT8JT42fSH/TefEj6rld/Ec937Tv5EI9umPBspg4Wm3XENHhTHOOXNU1Xf3DtsA8wmMJvjRq1GsbSguMS7STz8104/iTL7rQPpUhrWf5MA45eXNcYylE56p8THGPoq6tvJQaSC+nI1GUmDPhzUOpvrRGjifCn904/hbF5XNJonK9w/1JNDs3GDRI6mT9Fnn78N91tU+QCabvcXf9N/m6PkE41nbT42iwMOVgEcQDzCYoP/pjpf4rMM3ldWOUNi4B7xJ1Vpi9o9jhnOGokDxNgpcb4VJ2hvHRoGHvk8m3PmnNn7ap4gE03TGoNiPLkvMX03PJcTqZk81J2Ni3UMQw9QDyLTYrr7c10zt6hmQq841n6fOPqhcm0XAbgvPexFYgfladOhcTACl//wA9s9lnHMRE94u10nKOipztqtVcBWc0tJ10y8gBMG8cJ6qH/Gd8Z2uaQYkQRE3BIOi63PW5p1kuWmgbsfZzn5WVQ1+gh2Uzxu4JvF7tV6QDqbu1Y1zndm/W4IJ62ceeuiyZxzTUkNmXNtFyeIHiQFpdnbznDuhzi4aOYBInkxxIAA85M9E34nyXFU9qHk5GFjwZH6TNpP76K82RjTWZmNnNJa4dRrF/BS94tlNrMGKwvtRJj3m+9I4HmOhWZ2ftgUnvgZg/I7WIMQ7hrPyWnPLw1wmFnNlYgsrFpPsyPL9hSHbwO4NA9Sql1f8Aq5zbNM/VZ3tNLKlgg+rJbIudJ1Nh++Ssv4Btmta0A6wBICbwju7mGkaqgx21XOeYcQOEEj5JO2srps9AIFhYcoULaeCZWGV+ljrH1WcZjcwHtT5lK750Y4z5KXK/TMxn2tXPpMEB7Af9pSdlikHMYxwJEmYNzBJ+ZVN/K6p9yPEj7qfsfZr2VmucWgCeN9DyWrrSTe1xtKuxjodwAsAdCqjH4ynDHNBhrw48JA1hTNsU+2qEtdlAgaTPx4KsxGzwG3e4yQNALE3Pisza2RO3mqUMlM0c0kkmY0gRprr8Fm3ODjExx9PNXlTBMcGtIc4NEC/DrHgoWOwTaZYWsyySDPG3XzW2TWHxbTA0Kn4OtdpdpIPlqfgmHsY3hTHoflKg4nHsaCAQZBGhhs8QsXBuZrPbu87HU2U6T4AEvyyCSAIaI6yqHD7cDHZm5yYIuZ9oEcTyKp6xhx4hPFzSRlBHnb0iy6TGSOVqypmbhoA8JKlYdzZAIh0iDERfVStiOADi0S+IaIn0BBv9/BSNrbNLaYqOBa43M85j0111hNIhVmim/KWZ3kZibAX43XDXf7tD4/YKvftZ5942TL8Y86knzTiu03FY6pTBJYxs9ZPpKrKe0X1D7YZ8B8ASk1Glya/hCrqJtLwmMdSNsjrzN59UvHbdqVRkdZszA4qF/BuSXYZ3JNQ20GApU+yJc3MZDRr3R5akp1uCFGrlqNkETBmxBtoQoGyNoupOByOMXiPuCCpOLxVSvUzkZbQByHn+7oRZ5mf9tnofuhVoa5Cmmtu18ILuZ3hreRHi0CfOVzMTBnUE9JAg8LqbTxAc0ZeRg2HxlQ3bWDDAYDzJ1JPJcLu9PqYe3jN3r/vZinhg2AwEviJ0iZM30JExyCscDs8n2jYXyg6iY9s8P9M+SboEOa4iwkGOccDz5K0pxqQ63ER8J1S7rOfGTpoN1quTNTcGNaZc0Nk30MzcyPksti9iNGJrNDsoa4ECNQ6SFoNgYljq+VodLWuJNiBwgxxuq7ab5xlcj9A84XTHw8OXlEbsZnFzzx5JOK2Y0MOQGbGSrKm9oHX4pOKcLX4NNiImSDbwIMfpsrYkQtnSIB9k2vwP2Vq3D5eDW+AE/JV8gNvckg8dLzoPD4qZWxTS1jmGXReQJHFpkmJDoKkWlmQP7Hy4JntuqbdtAmBlAA0uLDkABomqj5MrTJ/ME5RqAuAjiFDzIL+sdUsTadUrCm5zQ1pIN5EwYFrqHicQXCLASDYAXBkaJeIq52Ndn70w5sWdGhnn0TCmPhckeuXGLnrfVQXYYzOsK1ISCxaZVLsKotbAK/NJc/h1U0yztnFIOBcOC1ZwyT/Dps0qNmY91IiWm1xEgzzBFwVYbU2rUxADcpa3zudJJJklSBRXciGlMzZvNOMwQVr2a52aGleMCEsYMclNyrsIIgwoSm0ApOVdyqLowKISuzTq7CKZ7JdTqFRXVaceyQ0TJEa/WVCq0wDL2kX4EGReNNFLxNP3ZkjU9eQ6D7pLcL3QeZPwC5zXl6Oe+qXSx4awAN9AL9Hc1OoVhWAGY0nddD0DtWpjBYbNLTx08R99Fc7H3fLiHVBDOR1d9h1U1u68VMs+vxabCwgw1J9R4DRHObC8zxk/JZhmJLi551e4uPnorTeTbAqf0afsNjMRoY0aOgVPmXVxp/tijtimgUqEZMOxmUxBPyjonmY0RlAMzyXRSTjaammt0tqWAuNalhEchKAQAugIhIoNnROZUAIhBwtScqUV1F0bLFzKnCgohpdypS6gQWrmVLK5CBGVEJS5KKRC5lSiUEc0CQEAIJXFUC6hclDbsoSUIbQagT7h/Tb4uQhYy+P9tY/K33aotc92YAwLSJhW+8DyMO8gkGOHkhC0sYpmg8EsIQq5nmp0IQilJYXEKNFJTUIQKCUP36IQiV1C4hAFBQhBxcQhCuFJXEKoUUOXEIOJB1XUIOBcKEKUcGvmuuQhUcC4hCBJQhCD/9k="/>
          <p:cNvSpPr>
            <a:spLocks noChangeAspect="1" noChangeArrowheads="1"/>
          </p:cNvSpPr>
          <p:nvPr/>
        </p:nvSpPr>
        <p:spPr bwMode="auto">
          <a:xfrm>
            <a:off x="104473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25604" name="AutoShape 4" descr="data:image/jpeg;base64,/9j/4AAQSkZJRgABAQAAAQABAAD/2wCEAAkGBhQQEBUUERQWFRUWGBUXGBcYGB4YGBYXGBgXFhYYGBgYHCYeGBkjGRQVHy8gJCcpLCwsFx8xNTAqNSYrLCkBCQoKDgwOGg8PGiwkHCQsLCwpKSksKSwpLCksKSwtKSwsLCksLCkpKSwsKSksLCksLCkpLCksLCwsLCksLCkpLP/AABEIAMIBAwMBIgACEQEDEQH/xAAcAAABBQEBAQAAAAAAAAAAAAAAAgMEBQYBBwj/xABAEAABAwIDBQUGBAUDBAMBAAABAAIRAyEEEjEFBkFRYRMicYGRMkKhscHRB1Ji8BQVI+HxcoKSQ1OiwiQz8hb/xAAZAQEBAQEBAQAAAAAAAAAAAAAAAQIDBAX/xAAkEQEBAAICAQUAAgMAAAAAAAAAAQIREiExAxNBUWEiMkJxof/aAAwDAQACEQMRAD8A9xQhCAQhCAQhCAQhCAQhCAQhCAQhCAQhCAQhCAQhCAQhCAQhCAQhCAQhCAQhCAQhCAQhCAQhCAQhCAQhN0Kwe0OGhQOLi6uIOoQsvR3pBxUQBTJDAbzqYdyifgUGoQhCAQhCAQhCAQhCAQhCAQhCAQhCAQhCAQhCAQhCAQhCAQhCAQhCAQhCCl3sxD2Yfue8Q0nkDPziPNVm5OLfL6bgcsZhyBmCNeP0U3fTGsp4cB5jM4QOcXP09VhcFva7DOPZkQWgGRPEmBdTfbXw9aSZXlL9/cU8WeR4NHrZqjVtvYl4gGqQ6NS6CePEAeHRE09fqRBnT0XmzaLA4DKNfOJA19VQPr4gkkj1M+OpKnt2fiDHfEwL3F/VZtaketAJnE41tPLmIGYwJMfv+6wWxfxFewhmJbmH5tHjxFg74J/ePaDcTUa6nUBZlERqDJkEE2OnBat0zI3qFE2U4mhTLjJLG3521UtVAhCEAhCEAhCEAhCEAhCEAhCEAhCEAo+MxQpNL3SQNY+aibW2g+iC5jc4AkiRYDzk/wBl51tTe2qHVA15aHmSI01EXvABS9Dfv3rojQzbwA8SdNOV1n9t73ue9rKMiToe64uBIGaYgaGJ4iV5zW2u6/emVJ2pt8Oa3IwAhveeTme9xMuJPMmdOGsrHJHotD8QKDGhr5Lm2McxrpI9DCF5FWx7s1wB0Pw16IU5j6NldTWZJrYgMaXOMNaCSeQFyV0U+hebYzf/ABBc7s3UwyTEMJMTaSbadFXVd9sU42ruA5NYwfMAqbXVb/ezL2ILgLOESJ4FYMU2lxcGibXhUuN3hxNWzn1Kg1AcTGhk2MD+6rDteo0kd4QW8eBJEieqxd10x6bYMH0XXtA1j9+Kwx2nVOpvDx7VszfLQi3im34mob29x3vXBs5pM8OazqtbbXEYim0e03jxBSG7aAGv/j9rrEVG1ARBPtEaajVpvx+yt6m77wC6T6D9/wCAmp8m6sau1WVW3ouPAHSLcCJIUJvaA90ED9Xy06BM4bAd0ZiZvYeSd/l7NZKsumdbavB7+VqVJrA2l3W5ZcbmNCe8FJo/iBVzDN2ZHFuk+B4FZ7Bsoic0DxP3KlU6tDNbKfRXknGPR9k7epYkdww4asNnDy4jqFYryilhix80nSJ7omCL2ynVembJxBqUWOcCCWiZ1kWJ81uXbFmkqUOcghN1XwL/ALmyqHUKGcUGZQ46kgeA0+ikCuCSBcjWOHQ8j0QOIXAUFyDqFT43ezDUpmoCRwbf46DzK5gd5qdYf0w+obTkaXATzfZo9UFyhNscTrA6alOIEvcRoJVTtvE1SwtoggzBdYAW4SJJm1uMc1cJL2yOPkgqdj7Lcxmar3qhBmYOvM+AA1WF352LSZWHe7PM3NBuATNoAsJEG516L099UN1IEzEmNNV4rvntqpWxBLhLWnKCBEtBiGkSdHc57yl8DIY1xB6ahdoVnCzLujW1tDbqp78PQr1g3tHMJBgvZq/RrAGDi4tE6ASegra+D7MyHNynQmTpIuAJElpi3ELnZsJqYh06IUOu5zXEFpaeRFx6rizxHsu7f4q/xFVlKrQLXuIGZjszb6d03HqVuMTtBlMEvc0QCYJEmOQ1K+ddgbW/ha7K0T2ZDomNOFuB081rKP4s08T/AE8bhqZBkB7ZlgdoYdJta4IXo6sas0l1drU7w13H3fuQoL9qgcD/AOI6fmVbitk5RNj6nh9lFOFEDui/hxj7BcenTtZ09rCSQLx/q4/phRsRiA42AnSIIGs6qRsrZ/tyCDYiDrrdPnZZzz9+fVS6U3Twry3NYanjadTqkNwxOjgdBYclB3m2t2cU2GP3qqHZuPc19iZN/NWS3tLlI0+IpFh1BIPgBPGQpYDyCSWfHS95nSycwjhXY1/GbjwV7lhpHTh5rNVjqGIPGmCROr3Hwt8FKaXHSjT4e642Ivq7mpdOhcmBF7+d07TqwZNPu+Jn0TZpAaav5GAx/wBvjPWeCmUGYgzlJGujG6cjbxVjTwg1bEGD81YYNgzRpryTYqMHjnNBzCIIMtHj7v2K9M3Z2q2tRaAZc0QbGP7eCxtegC8tN9PCJ0HI3W43ewjaeHaGiNSfGf7BbxYyS8bjWUWF9QgAcyB5XWN2x+IdIsc1jHyQQHS0AHnaZWyxODZUtUY1wH5hI9CspvnsCg3B1nspMa5rZBDYI70GI5zC6MR55ifxDqPqtcXuZdthlgENLZEgkHvO05lUlLex9aoAXuu64zG8m511us5inEPJ8fkY/fRGxxmxNMWEvbc2Ak8TyWNOkmm1G06rDNOq8DiMx+6f2hvBWqMyvqPcDYgvJ+aVU2EQP/spHTSoOabr7FcB7VMxyeFy45vRv01XMak+M/RSsFt2rRcCx5BAiQYMcgU+/Yj493/kFGdsV/L4hNZL/BcU/wARcSNarj++IhSGfibXFs5M9BI87gjwWXq7HqD3fiE0/ZdQe6Vd5MXDH4bln4jV/wDuierPnA+IlMu/FPFNN8rhzEfaR5hY7+WVCIylRa2DqU4c9py6TyI58lZti44x6MfxJZXaWYiiJhwD9C0kQSLwToYlvBYnbONLQQ0FwOaHOANs0tgC7TAEyTcnxWo7PDtpsc1hrWYCdHBpMtBtaoO+2ACCIJi0xNrbJo1Az+GDhVdLXU+TpLQCDEOkcOYtqtuXTD5XESA48fQFx9AJnon37Wc97ZDaeQQBTGWLQXWIJdYGf8G12ps7+HOZ1MtcQ4XdAJ45cvIECOINwJWboNDqnfJA+Oo4lw4EmZ4KM2H6uPBMgctSZJgSbk6mShajAbJpdm2a9X/bSY8anRxuUKo7vJhy2g0tblpsqVWQ1ogFzswzuiTBEAHmOia3K3PONqdtUptNBuYlzj7bhMMgG1yCZGniFZb1bRbSp1KTO++oGgtBzHMIPsi8gAegVFurvg/AGs00yQ9uXJGXK8CGuII4SZ5zrZXF0t1FrsJnaYfM4gzIAmYAaGn1ILo6pw4dodJ4WA5Kh2DvG2kzs3DM3n9Rz4eit6+2KDbZsxPfytuYOkTby1XKy7bl2s8JVyNf0BMDjbhPguHHtc8BpmRJuO7EOvbqErZwHeLTYhp8QQOCMIR2laAPabMf6WLKsTvTQ/qlwMwB6KnwxuDyVvvLg6jH5iCKdSSzkYADtDa6qsMzXwK7zw43y2m6FTMKg17wt4tj6LVxY93h06rGbk27Qn9H/stpWqtAEuN7esrll5dJ4VdUgM0I/wA2+K5TJPuxr+ynqgGXWf8AIVVjNumni2UcjchLQbd6XRcHpa3isybW3S/wBlpkaEjwuVOwbe+PP6qJhhBdfifmVJwru/7XPiop+uIcD+qP3ZbjZDh2LfP5lefVcTNYt/LlM8TM/YLcbAfmwrTMnv38HOhdcHPNahUu9LWuw9VjuNNx8szZ+itsTVLWOIEkAkDSYVdvDhg+hUJFw2x87rtHN8/bx7JFIgtnvZtfLT1WbNOCt/vjRgM/3fRYurTus5dZad5N47RWOPwPyKSHXHiEpjr+R+RWk2NsSjWoB7iAWmqXXIJDWAtA4a3PiuWecwm65ybZZxIKQKpBsVoam6jy0PzMEsdUgkiACLeJBlRto7tPotc5xYWtIBIPExbTr8FJ62F62XGmMW41Wtqt1kNqAfm4O/3D4yq11Vw4n1U7ZeNDC4ObLXDKeXT48eCMcA6YEEfs/vp1VmVl0yhNxD/zO9SpVHEPdAzOv1Ksth7Oo16ZYc3a8CLi9hIA0+6hU6WSpHJxHoVuXbWrJt7Bsrcd78KxpeAXAOvJsWCBra0EWPvcoOF3mwb8LVltXtBJEglplpggiZGov9ivb91zmweHdxNJgnwsFnNtbj4SpiSHdqM7XOkNc4B+YSZg5tTI4R1W99MzW+3kv88c9uWpnyzm9skZtJgzeFEfVp9RfQt+oK9Jd+GWHzEDEOGsZqZFtQbwTGhEaqI7cuhhsXRk/wARTLhmaA7NAjM4hou2Tp4jqrzvzI6ccNdWscza4aAJbYAXZJgWFyeSF69T3IwAEdk51yZNN/EkgexoJjyQm/xz1Pt5BtPCNZBp1X9/MJN7iJBgzFwJWaxtYzDhB4/5VqADRc8tE5pafyg6kkXI0URux3VnMl7Gl5IhzjLQLlz7Wb5rEej1scZekbDVLT+/3ZXFIdswNdALSS10XgjQka3A1UHaWyxhanZ9o2pABJaCACbxfpB80zR2gAYEn5K+XDw22A2gG02h7jOUCQSNBpb92S9lYxvaPl2pB7zuQbe/UFcpbap4nBvYaFNjqbWuFQBocXksYA2BIJDST0anNk7Cw+Oc413upG7aYpgNbLp1JsYiQOMm6xcZt031tW7fxIrUmhhzZHuECTEgzbyF1R0KRAmDF7x0Wt2RsdjKrGur5mvqlppaWbZz3EHjBiRzUzbFDD0jTqYMtdhzDHtD+072pMvme6TY27oSZTxCYav8me3fxIpCpntOSxtNzzUwbyU6r3sDD3QYNrxrATopU6eHLnVC5zXFhpkSOyz56RBIgcZAmc3jMEbQAFbLbtwA8iASAcwExpIvzhMp32uM3jLKv8FjmmjPsEzA14idNbLNbwMP8U5wBgObflYfUH0U/dTFva45DYTAvALgM0cicrdOStX4tzq4o1HB7KkvLbgXa4tk8SO9f9R5rEsltW426/Vrhdo0y0vzgtLvaBm508P8p6ntSk2HZieI5mdICrhtyjQDaVM+zIa1pJa2TrMgRLideJ5pw7RbiqsV2RVZLBnJDoaRmEF1tf8AK58vnV01qb1s5ise1mJcXEtzBkZmuExIIFvFa3d/e6gyl2b3Fp7zpIhsPc4tM+Eeqy1VjAe9kkke07zHvdPgu4jGAtDS6n3RAuDDRdoF7AKe/jPEZnpW+W6dvdhqlJ7m1BAziSCLhvyuLqJtfe7D1WGnTeHFwEEaa6TzuvPMRj2U6Tww0w52aYIjmZvHeEieiibPqNzsylt3jQ/7o9V6PT9SZduWeHEb5tEMIPF30WKrBbTfFn9NhHM/JYuoCtep/Z2w/ohsbr4FO06tSlMEtkEeThB15hSNkVxTrNcQCAQYOmo1V5iMVhq1SoatQvNsjiCODjltwzEXhcc87LrW45aUDqtUBze9BALgZsO6fIGG/BM1cXUqgtuczi8gcTGvgBPxWtqbUw+dxz2dTDR3ZhwIv+rT4Kt/m9ClakACaJaXZdXmJsT4ieq5T1Lf8O1s/WYrUHUzDgQYBg2sRI9Qng/NfiOHMR805tjF9rVc4XFgOFgA0W8AomaCD4L0Tdkt8sWNNuxhH9o1oBLXzpyPM+UrcYzc+i9pAYGvIJDhPtcze6z25W1m0w4PaNAWnlMDXlf4La4bHNqaGPr4ei6enlhy43yfyuKv2Vt6vQLaWdwDWsGSbCzZt4yrLaW/FWg3tCM0QOt//wAhZ3adX/5bvBvyCd2u3NSPgD6Efdcs+s9LPCyw/wCJ9apBNKwNjIFwL6kcD8VabM30pF9XE1MznQBlsDTaPcAJuSTPVeZuaWt7vA8yjD1ng5srjaHDXM3iPGJI/um+2Y9KP4rg3bQtwmoAfMQhYR9NzrsktIGUiwiBHvIV9yNcWUd3HZmnMA093W3GYmBCRtLG0DPZB5JymXE90wMwHe7wJB1HFOU6wgU6phku74Z3wcrsrCMwBl3HXXlCpiFqVc5YttlZqljxsFGxmDLahBiRqZkeMiZHVRsPiXiAD5cFeCvUrBrasfpABLzxMXnzNo4qdyr1ZpNwGHY5jWnMwE3IAknzF/7rQ7LphmWm1j3U3RL3tygTadIDROp5I2M1uHoh1MS91s/tEAhw7p0bBHD42KXTolznSMsXv3ne2+Be3AXvYBZbuU+lZitmuGZ0NgOkkEZ8kEOlwPsxAgkcE7sjBU2YWqHd8BzT7Mk5mtHsnj3nCPGFfP7pbrdxB/4ujy09VIpVS2o1lANbUdd1WAXMYPaLZtOgHUjwUnjSXuqfGbvPrAAODS4CGEHOGwA0mmB3RAF3FosuYz8NqlNmY1meeZoE6XAMrb7NwzKYloiTJJMlx/M5xu49SqzevbDGtHeMwcrRoTzJW+W2ZjxmoqN3tzKzGPzPBBdIyOa6RpOZ4lvgITuM3NqOewNDXe0CH1gQBAixJJGunoq3Ye36tNri1xN/ZIV/ht82TL+84gd1ozOHSG8JUy7iya8FYd2HpMq0MSxhyNOUsYHOEiBlc1uYXuD0INoXmjtotZiAXtzNm/AkcROokei2O3K1TEFzqdMU9YkhrjbkwHWOJ1AXnu1TUD3BwaCDBIuTx9p1+KmH0uUmt/L0bC06BIb2YdYODgB32meI0IsHDgehCsqe7lAuDxQkm4lxgeQsFlNi0+wwuGqic7qj9OTwAwOn3S1h9Vo8TvOHQ2lJdyn6BSpFjid26LmnMymLGwBHlYhZvEbMp0MVlb3chbx5w4XPCCR/tCbxG0RmAqveHcSTDWmx58jqq+tjQ2s4/naCQRJibTmuCRc+KuK1L3qxjH02hrmuIdwM8DyWSITtd8Ei+qRSqXC1llyu3THHU05hdmkgyyofAdU83YLybUaxHgZ+S9Cp70EAdwWA4nknXb41ODKY9T9Vd+n9uXDP6eeDduqYjD1TrwP2S27o1ybYV+nGVtzvVVmwZ6f3SRvRW4Fv/EfVOXp/dPbzY125GJIgYYgniXCR8U2Pw9xZj+n6ubzPVbF+8lf8/o1v2TLduVzPfd5R9AnuenPtfayVuE3LxbWBha0QCPb5ze3irfY26tWmR2rrcmk3J+ijO2jiD79Q+ZSH4mvxdU9Snu+nvel9vLWtndr0gzFQAAMot5FT8oc0A6EQfT+yoTRf2oc4GIiSep8+KtqTszIg8jw1HD1XH1MuV3GNa6OfyVh0B/5H7qBtHZL6bD2QcRqRqdOBhWGHwwpthoA4+1N/OU6J6ev9lnlU0wJxmIbIa14Em0G0mTw5lcW1q4YOJJn1KFvlPo4sditllzWvAk2zdTqPsks2yGkgNY2Bf2R8qYMqk2vjXvMAuaywidYtMcVEp4ZzjBIHjAgD4DhxTHG67rryt600dbeAGIObNaA+pa35Wuau1sbTqUxTpZabi7+o4gtDmgaPc8l0SNJ4hZ6hgX5jlGhiSB8JVxhKbKWg6d5sNJHCXgtJ8lrxWpjynfTZYXeCkad3hx45GucAb6QPBM1N46VN5c8uEltixzZAM2zAfNRNkY51UZTX7J2uTKIIj3XSA7yUzHYF5a5rcQTIkZqbS2Sb8vqqzccVg7bBqMDmsIZI7xc02P6Wkn1hQXbbFOuXF7QCS2JExEzziWgeapG7Lr02mabao1JY8t0/TZpSP4oQQW1KIgHKKQLXEaEubceITXbG4143oq1O7SpvPV0Mb6vufIKh29jqzpa4UwBqWy4zGkui/gE1g9tMIDhUaHDUExPW6gbexwdVkEEGCYcCJ0mxSLkrxjiZBJN9OHoFqtkY0twpMhoDgJNuGoHE8Fka2FLnTSDnAiTlBdB4+yNOPmp1PEVQ1rCxzQDbMDr0HErVZ20tfbzaXtyAdJvYaHzWL2vjhVqmA4AnjaQOmqtKjXNOZzXOdzdFucN4DwCj4fCdtUgmLEg669OGpMLG9XbXHcTdm7dqFjKeRxyxfh3bA+Ssdl1nUq2bI6+bM3JAiJkOjLmvEcbcV2jhGYd7HkZzB1MX0m/iVNr7dzD2Wts4CXETN4HcibaSprfZb8Ga+Mb21R8gNyv14w2naSRB4LOmH4kOyucHHTODJ4d4WIUzG7QdVe5xaWBxsCLxaDPWOCgvGYwTE2k8Ovkr4TykbWpONVxLIkzAuBIB1TNHBOzC3EKwwGKYabQ9gJiMzbEemvx4qfQwbSQabwQCDDrEeYH2WNuu7pZYrY9RuQw1oJaDLp1sJnRTG7EHvOojxcT/AOyg7UwdOoQ7vklzBYGIkT8JT42fSH/TefEj6rld/Ec937Tv5EI9umPBspg4Wm3XENHhTHOOXNU1Xf3DtsA8wmMJvjRq1GsbSguMS7STz8104/iTL7rQPpUhrWf5MA45eXNcYylE56p8THGPoq6tvJQaSC+nI1GUmDPhzUOpvrRGjifCn904/hbF5XNJonK9w/1JNDs3GDRI6mT9Fnn78N91tU+QCabvcXf9N/m6PkE41nbT42iwMOVgEcQDzCYoP/pjpf4rMM3ldWOUNi4B7xJ1Vpi9o9jhnOGokDxNgpcb4VJ2hvHRoGHvk8m3PmnNn7ap4gE03TGoNiPLkvMX03PJcTqZk81J2Ni3UMQw9QDyLTYrr7c10zt6hmQq841n6fOPqhcm0XAbgvPexFYgfladOhcTACl//wA9s9lnHMRE94u10nKOipztqtVcBWc0tJ10y8gBMG8cJ6qH/Gd8Z2uaQYkQRE3BIOi63PW5p1kuWmgbsfZzn5WVQ1+gh2Uzxu4JvF7tV6QDqbu1Y1zndm/W4IJ62ceeuiyZxzTUkNmXNtFyeIHiQFpdnbznDuhzi4aOYBInkxxIAA85M9E34nyXFU9qHk5GFjwZH6TNpP76K82RjTWZmNnNJa4dRrF/BS94tlNrMGKwvtRJj3m+9I4HmOhWZ2ftgUnvgZg/I7WIMQ7hrPyWnPLw1wmFnNlYgsrFpPsyPL9hSHbwO4NA9Sql1f8Aq5zbNM/VZ3tNLKlgg+rJbIudJ1Nh++Ssv4Btmta0A6wBICbwju7mGkaqgx21XOeYcQOEEj5JO2srps9AIFhYcoULaeCZWGV+ljrH1WcZjcwHtT5lK750Y4z5KXK/TMxn2tXPpMEB7Af9pSdlikHMYxwJEmYNzBJ+ZVN/K6p9yPEj7qfsfZr2VmucWgCeN9DyWrrSTe1xtKuxjodwAsAdCqjH4ynDHNBhrw48JA1hTNsU+2qEtdlAgaTPx4KsxGzwG3e4yQNALE3Pisza2RO3mqUMlM0c0kkmY0gRprr8Fm3ODjExx9PNXlTBMcGtIc4NEC/DrHgoWOwTaZYWsyySDPG3XzW2TWHxbTA0Kn4OtdpdpIPlqfgmHsY3hTHoflKg4nHsaCAQZBGhhs8QsXBuZrPbu87HU2U6T4AEvyyCSAIaI6yqHD7cDHZm5yYIuZ9oEcTyKp6xhx4hPFzSRlBHnb0iy6TGSOVqypmbhoA8JKlYdzZAIh0iDERfVStiOADi0S+IaIn0BBv9/BSNrbNLaYqOBa43M85j0111hNIhVmim/KWZ3kZibAX43XDXf7tD4/YKvftZ5942TL8Y86knzTiu03FY6pTBJYxs9ZPpKrKe0X1D7YZ8B8ASk1Glya/hCrqJtLwmMdSNsjrzN59UvHbdqVRkdZszA4qF/BuSXYZ3JNQ20GApU+yJc3MZDRr3R5akp1uCFGrlqNkETBmxBtoQoGyNoupOByOMXiPuCCpOLxVSvUzkZbQByHn+7oRZ5mf9tnofuhVoa5Cmmtu18ILuZ3hreRHi0CfOVzMTBnUE9JAg8LqbTxAc0ZeRg2HxlQ3bWDDAYDzJ1JPJcLu9PqYe3jN3r/vZinhg2AwEviJ0iZM30JExyCscDs8n2jYXyg6iY9s8P9M+SboEOa4iwkGOccDz5K0pxqQ63ER8J1S7rOfGTpoN1quTNTcGNaZc0Nk30MzcyPksti9iNGJrNDsoa4ECNQ6SFoNgYljq+VodLWuJNiBwgxxuq7ab5xlcj9A84XTHw8OXlEbsZnFzzx5JOK2Y0MOQGbGSrKm9oHX4pOKcLX4NNiImSDbwIMfpsrYkQtnSIB9k2vwP2Vq3D5eDW+AE/JV8gNvckg8dLzoPD4qZWxTS1jmGXReQJHFpkmJDoKkWlmQP7Hy4JntuqbdtAmBlAA0uLDkABomqj5MrTJ/ME5RqAuAjiFDzIL+sdUsTadUrCm5zQ1pIN5EwYFrqHicQXCLASDYAXBkaJeIq52Ndn70w5sWdGhnn0TCmPhckeuXGLnrfVQXYYzOsK1ISCxaZVLsKotbAK/NJc/h1U0yztnFIOBcOC1ZwyT/Dps0qNmY91IiWm1xEgzzBFwVYbU2rUxADcpa3zudJJJklSBRXciGlMzZvNOMwQVr2a52aGleMCEsYMclNyrsIIgwoSm0ApOVdyqLowKISuzTq7CKZ7JdTqFRXVaceyQ0TJEa/WVCq0wDL2kX4EGReNNFLxNP3ZkjU9eQ6D7pLcL3QeZPwC5zXl6Oe+qXSx4awAN9AL9Hc1OoVhWAGY0nddD0DtWpjBYbNLTx08R99Fc7H3fLiHVBDOR1d9h1U1u68VMs+vxabCwgw1J9R4DRHObC8zxk/JZhmJLi551e4uPnorTeTbAqf0afsNjMRoY0aOgVPmXVxp/tijtimgUqEZMOxmUxBPyjonmY0RlAMzyXRSTjaammt0tqWAuNalhEchKAQAugIhIoNnROZUAIhBwtScqUV1F0bLFzKnCgohpdypS6gQWrmVLK5CBGVEJS5KKRC5lSiUEc0CQEAIJXFUC6hclDbsoSUIbQagT7h/Tb4uQhYy+P9tY/K33aotc92YAwLSJhW+8DyMO8gkGOHkhC0sYpmg8EsIQq5nmp0IQilJYXEKNFJTUIQKCUP36IQiV1C4hAFBQhBxcQhCuFJXEKoUUOXEIOJB1XUIOBcKEKUcGvmuuQhUcC4hCBJQhCD/9k="/>
          <p:cNvSpPr>
            <a:spLocks noChangeAspect="1" noChangeArrowheads="1"/>
          </p:cNvSpPr>
          <p:nvPr/>
        </p:nvSpPr>
        <p:spPr bwMode="auto">
          <a:xfrm>
            <a:off x="104473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25606" name="Picture 6" descr="http://msc.walla.co.il/w/w-700/821008-5.jpg"/>
          <p:cNvPicPr>
            <a:picLocks noChangeAspect="1" noChangeArrowheads="1"/>
          </p:cNvPicPr>
          <p:nvPr/>
        </p:nvPicPr>
        <p:blipFill>
          <a:blip r:embed="rId2" cstate="print"/>
          <a:srcRect t="11520"/>
          <a:stretch>
            <a:fillRect/>
          </a:stretch>
        </p:blipFill>
        <p:spPr bwMode="auto">
          <a:xfrm>
            <a:off x="2927648" y="1484785"/>
            <a:ext cx="6667500" cy="44245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מה דעתכן?</a:t>
            </a:r>
          </a:p>
        </p:txBody>
      </p:sp>
      <p:sp>
        <p:nvSpPr>
          <p:cNvPr id="26626" name="AutoShape 2" descr="data:image/jpeg;base64,/9j/4AAQSkZJRgABAQAAAQABAAD/2wCEAAkGBhQQEBUUERQWFRUWGBUXGBcYGB4YGBYXGBgXFhYYGBgYHCYeGBkjGRQVHy8gJCcpLCwsFx8xNTAqNSYrLCkBCQoKDgwOGg8PGiwkHCQsLCwpKSksKSwpLCksKSwtKSwsLCksLCkpKSwsKSksLCksLCkpLCksLCwsLCksLCkpLP/AABEIAMIBAwMBIgACEQEDEQH/xAAcAAABBQEBAQAAAAAAAAAAAAAAAgMEBQYBBwj/xABAEAABAwIDBQUGBAUDBAMBAAABAAIRAyEEEjEFBkFRYRMicYGRMkKhscHRB1Ji8BQVI+HxcoKSQ1OiwiQz8hb/xAAZAQEBAQEBAQAAAAAAAAAAAAAAAQIDBAX/xAAkEQEBAAICAQUAAgMAAAAAAAAAAQIREiExAxNBUWEiMkJxof/aAAwDAQACEQMRAD8A9xQhCAQhCAQhCAQhCAQhCAQhCAQhCAQhCAQhCAQhCAQhCAQhCAQhCAQhCAQhCAQhCAQhCAQhCAQhCAQhN0Kwe0OGhQOLi6uIOoQsvR3pBxUQBTJDAbzqYdyifgUGoQhCAQhCAQhCAQhCAQhCAQhCAQhCAQhCAQhCAQhCAQhCAQhCAQhCAQhCCl3sxD2Yfue8Q0nkDPziPNVm5OLfL6bgcsZhyBmCNeP0U3fTGsp4cB5jM4QOcXP09VhcFva7DOPZkQWgGRPEmBdTfbXw9aSZXlL9/cU8WeR4NHrZqjVtvYl4gGqQ6NS6CePEAeHRE09fqRBnT0XmzaLA4DKNfOJA19VQPr4gkkj1M+OpKnt2fiDHfEwL3F/VZtaketAJnE41tPLmIGYwJMfv+6wWxfxFewhmJbmH5tHjxFg74J/ePaDcTUa6nUBZlERqDJkEE2OnBat0zI3qFE2U4mhTLjJLG3521UtVAhCEAhCEAhCEAhCEAhCEAhCEAhCEAo+MxQpNL3SQNY+aibW2g+iC5jc4AkiRYDzk/wBl51tTe2qHVA15aHmSI01EXvABS9Dfv3rojQzbwA8SdNOV1n9t73ue9rKMiToe64uBIGaYgaGJ4iV5zW2u6/emVJ2pt8Oa3IwAhveeTme9xMuJPMmdOGsrHJHotD8QKDGhr5Lm2McxrpI9DCF5FWx7s1wB0Pw16IU5j6NldTWZJrYgMaXOMNaCSeQFyV0U+hebYzf/ABBc7s3UwyTEMJMTaSbadFXVd9sU42ruA5NYwfMAqbXVb/ezL2ILgLOESJ4FYMU2lxcGibXhUuN3hxNWzn1Kg1AcTGhk2MD+6rDteo0kd4QW8eBJEieqxd10x6bYMH0XXtA1j9+Kwx2nVOpvDx7VszfLQi3im34mob29x3vXBs5pM8OazqtbbXEYim0e03jxBSG7aAGv/j9rrEVG1ARBPtEaajVpvx+yt6m77wC6T6D9/wCAmp8m6sau1WVW3ouPAHSLcCJIUJvaA90ED9Xy06BM4bAd0ZiZvYeSd/l7NZKsumdbavB7+VqVJrA2l3W5ZcbmNCe8FJo/iBVzDN2ZHFuk+B4FZ7Bsoic0DxP3KlU6tDNbKfRXknGPR9k7epYkdww4asNnDy4jqFYryilhix80nSJ7omCL2ynVembJxBqUWOcCCWiZ1kWJ81uXbFmkqUOcghN1XwL/ALmyqHUKGcUGZQ46kgeA0+ikCuCSBcjWOHQ8j0QOIXAUFyDqFT43ezDUpmoCRwbf46DzK5gd5qdYf0w+obTkaXATzfZo9UFyhNscTrA6alOIEvcRoJVTtvE1SwtoggzBdYAW4SJJm1uMc1cJL2yOPkgqdj7Lcxmar3qhBmYOvM+AA1WF352LSZWHe7PM3NBuATNoAsJEG516L099UN1IEzEmNNV4rvntqpWxBLhLWnKCBEtBiGkSdHc57yl8DIY1xB6ahdoVnCzLujW1tDbqp78PQr1g3tHMJBgvZq/RrAGDi4tE6ASegra+D7MyHNynQmTpIuAJElpi3ELnZsJqYh06IUOu5zXEFpaeRFx6rizxHsu7f4q/xFVlKrQLXuIGZjszb6d03HqVuMTtBlMEvc0QCYJEmOQ1K+ddgbW/ha7K0T2ZDomNOFuB081rKP4s08T/AE8bhqZBkB7ZlgdoYdJta4IXo6sas0l1drU7w13H3fuQoL9qgcD/AOI6fmVbitk5RNj6nh9lFOFEDui/hxj7BcenTtZ09rCSQLx/q4/phRsRiA42AnSIIGs6qRsrZ/tyCDYiDrrdPnZZzz9+fVS6U3Twry3NYanjadTqkNwxOjgdBYclB3m2t2cU2GP3qqHZuPc19iZN/NWS3tLlI0+IpFh1BIPgBPGQpYDyCSWfHS95nSycwjhXY1/GbjwV7lhpHTh5rNVjqGIPGmCROr3Hwt8FKaXHSjT4e642Ivq7mpdOhcmBF7+d07TqwZNPu+Jn0TZpAaav5GAx/wBvjPWeCmUGYgzlJGujG6cjbxVjTwg1bEGD81YYNgzRpryTYqMHjnNBzCIIMtHj7v2K9M3Z2q2tRaAZc0QbGP7eCxtegC8tN9PCJ0HI3W43ewjaeHaGiNSfGf7BbxYyS8bjWUWF9QgAcyB5XWN2x+IdIsc1jHyQQHS0AHnaZWyxODZUtUY1wH5hI9CspvnsCg3B1nspMa5rZBDYI70GI5zC6MR55ifxDqPqtcXuZdthlgENLZEgkHvO05lUlLex9aoAXuu64zG8m511us5inEPJ8fkY/fRGxxmxNMWEvbc2Ak8TyWNOkmm1G06rDNOq8DiMx+6f2hvBWqMyvqPcDYgvJ+aVU2EQP/spHTSoOabr7FcB7VMxyeFy45vRv01XMak+M/RSsFt2rRcCx5BAiQYMcgU+/Yj493/kFGdsV/L4hNZL/BcU/wARcSNarj++IhSGfibXFs5M9BI87gjwWXq7HqD3fiE0/ZdQe6Vd5MXDH4bln4jV/wDuierPnA+IlMu/FPFNN8rhzEfaR5hY7+WVCIylRa2DqU4c9py6TyI58lZti44x6MfxJZXaWYiiJhwD9C0kQSLwToYlvBYnbONLQQ0FwOaHOANs0tgC7TAEyTcnxWo7PDtpsc1hrWYCdHBpMtBtaoO+2ACCIJi0xNrbJo1Az+GDhVdLXU+TpLQCDEOkcOYtqtuXTD5XESA48fQFx9AJnon37Wc97ZDaeQQBTGWLQXWIJdYGf8G12ps7+HOZ1MtcQ4XdAJ45cvIECOINwJWboNDqnfJA+Oo4lw4EmZ4KM2H6uPBMgctSZJgSbk6mShajAbJpdm2a9X/bSY8anRxuUKo7vJhy2g0tblpsqVWQ1ogFzswzuiTBEAHmOia3K3PONqdtUptNBuYlzj7bhMMgG1yCZGniFZb1bRbSp1KTO++oGgtBzHMIPsi8gAegVFurvg/AGs00yQ9uXJGXK8CGuII4SZ5zrZXF0t1FrsJnaYfM4gzIAmYAaGn1ILo6pw4dodJ4WA5Kh2DvG2kzs3DM3n9Rz4eit6+2KDbZsxPfytuYOkTby1XKy7bl2s8JVyNf0BMDjbhPguHHtc8BpmRJuO7EOvbqErZwHeLTYhp8QQOCMIR2laAPabMf6WLKsTvTQ/qlwMwB6KnwxuDyVvvLg6jH5iCKdSSzkYADtDa6qsMzXwK7zw43y2m6FTMKg17wt4tj6LVxY93h06rGbk27Qn9H/stpWqtAEuN7esrll5dJ4VdUgM0I/wA2+K5TJPuxr+ynqgGXWf8AIVVjNumni2UcjchLQbd6XRcHpa3isybW3S/wBlpkaEjwuVOwbe+PP6qJhhBdfifmVJwru/7XPiop+uIcD+qP3ZbjZDh2LfP5lefVcTNYt/LlM8TM/YLcbAfmwrTMnv38HOhdcHPNahUu9LWuw9VjuNNx8szZ+itsTVLWOIEkAkDSYVdvDhg+hUJFw2x87rtHN8/bx7JFIgtnvZtfLT1WbNOCt/vjRgM/3fRYurTus5dZad5N47RWOPwPyKSHXHiEpjr+R+RWk2NsSjWoB7iAWmqXXIJDWAtA4a3PiuWecwm65ybZZxIKQKpBsVoam6jy0PzMEsdUgkiACLeJBlRto7tPotc5xYWtIBIPExbTr8FJ62F62XGmMW41Wtqt1kNqAfm4O/3D4yq11Vw4n1U7ZeNDC4ObLXDKeXT48eCMcA6YEEfs/vp1VmVl0yhNxD/zO9SpVHEPdAzOv1Ksth7Oo16ZYc3a8CLi9hIA0+6hU6WSpHJxHoVuXbWrJt7Bsrcd78KxpeAXAOvJsWCBra0EWPvcoOF3mwb8LVltXtBJEglplpggiZGov9ivb91zmweHdxNJgnwsFnNtbj4SpiSHdqM7XOkNc4B+YSZg5tTI4R1W99MzW+3kv88c9uWpnyzm9skZtJgzeFEfVp9RfQt+oK9Jd+GWHzEDEOGsZqZFtQbwTGhEaqI7cuhhsXRk/wARTLhmaA7NAjM4hou2Tp4jqrzvzI6ccNdWscza4aAJbYAXZJgWFyeSF69T3IwAEdk51yZNN/EkgexoJjyQm/xz1Pt5BtPCNZBp1X9/MJN7iJBgzFwJWaxtYzDhB4/5VqADRc8tE5pafyg6kkXI0URux3VnMl7Gl5IhzjLQLlz7Wb5rEej1scZekbDVLT+/3ZXFIdswNdALSS10XgjQka3A1UHaWyxhanZ9o2pABJaCACbxfpB80zR2gAYEn5K+XDw22A2gG02h7jOUCQSNBpb92S9lYxvaPl2pB7zuQbe/UFcpbap4nBvYaFNjqbWuFQBocXksYA2BIJDST0anNk7Cw+Oc413upG7aYpgNbLp1JsYiQOMm6xcZt031tW7fxIrUmhhzZHuECTEgzbyF1R0KRAmDF7x0Wt2RsdjKrGur5mvqlppaWbZz3EHjBiRzUzbFDD0jTqYMtdhzDHtD+072pMvme6TY27oSZTxCYav8me3fxIpCpntOSxtNzzUwbyU6r3sDD3QYNrxrATopU6eHLnVC5zXFhpkSOyz56RBIgcZAmc3jMEbQAFbLbtwA8iASAcwExpIvzhMp32uM3jLKv8FjmmjPsEzA14idNbLNbwMP8U5wBgObflYfUH0U/dTFva45DYTAvALgM0cicrdOStX4tzq4o1HB7KkvLbgXa4tk8SO9f9R5rEsltW426/Vrhdo0y0vzgtLvaBm508P8p6ntSk2HZieI5mdICrhtyjQDaVM+zIa1pJa2TrMgRLideJ5pw7RbiqsV2RVZLBnJDoaRmEF1tf8AK58vnV01qb1s5ise1mJcXEtzBkZmuExIIFvFa3d/e6gyl2b3Fp7zpIhsPc4tM+Eeqy1VjAe9kkke07zHvdPgu4jGAtDS6n3RAuDDRdoF7AKe/jPEZnpW+W6dvdhqlJ7m1BAziSCLhvyuLqJtfe7D1WGnTeHFwEEaa6TzuvPMRj2U6Tww0w52aYIjmZvHeEieiibPqNzsylt3jQ/7o9V6PT9SZduWeHEb5tEMIPF30WKrBbTfFn9NhHM/JYuoCtep/Z2w/ohsbr4FO06tSlMEtkEeThB15hSNkVxTrNcQCAQYOmo1V5iMVhq1SoatQvNsjiCODjltwzEXhcc87LrW45aUDqtUBze9BALgZsO6fIGG/BM1cXUqgtuczi8gcTGvgBPxWtqbUw+dxz2dTDR3ZhwIv+rT4Kt/m9ClakACaJaXZdXmJsT4ieq5T1Lf8O1s/WYrUHUzDgQYBg2sRI9Qng/NfiOHMR805tjF9rVc4XFgOFgA0W8AomaCD4L0Tdkt8sWNNuxhH9o1oBLXzpyPM+UrcYzc+i9pAYGvIJDhPtcze6z25W1m0w4PaNAWnlMDXlf4La4bHNqaGPr4ei6enlhy43yfyuKv2Vt6vQLaWdwDWsGSbCzZt4yrLaW/FWg3tCM0QOt//wAhZ3adX/5bvBvyCd2u3NSPgD6Efdcs+s9LPCyw/wCJ9apBNKwNjIFwL6kcD8VabM30pF9XE1MznQBlsDTaPcAJuSTPVeZuaWt7vA8yjD1ng5srjaHDXM3iPGJI/um+2Y9KP4rg3bQtwmoAfMQhYR9NzrsktIGUiwiBHvIV9yNcWUd3HZmnMA093W3GYmBCRtLG0DPZB5JymXE90wMwHe7wJB1HFOU6wgU6phku74Z3wcrsrCMwBl3HXXlCpiFqVc5YttlZqljxsFGxmDLahBiRqZkeMiZHVRsPiXiAD5cFeCvUrBrasfpABLzxMXnzNo4qdyr1ZpNwGHY5jWnMwE3IAknzF/7rQ7LphmWm1j3U3RL3tygTadIDROp5I2M1uHoh1MS91s/tEAhw7p0bBHD42KXTolznSMsXv3ne2+Be3AXvYBZbuU+lZitmuGZ0NgOkkEZ8kEOlwPsxAgkcE7sjBU2YWqHd8BzT7Mk5mtHsnj3nCPGFfP7pbrdxB/4ujy09VIpVS2o1lANbUdd1WAXMYPaLZtOgHUjwUnjSXuqfGbvPrAAODS4CGEHOGwA0mmB3RAF3FosuYz8NqlNmY1meeZoE6XAMrb7NwzKYloiTJJMlx/M5xu49SqzevbDGtHeMwcrRoTzJW+W2ZjxmoqN3tzKzGPzPBBdIyOa6RpOZ4lvgITuM3NqOewNDXe0CH1gQBAixJJGunoq3Ye36tNri1xN/ZIV/ht82TL+84gd1ozOHSG8JUy7iya8FYd2HpMq0MSxhyNOUsYHOEiBlc1uYXuD0INoXmjtotZiAXtzNm/AkcROokei2O3K1TEFzqdMU9YkhrjbkwHWOJ1AXnu1TUD3BwaCDBIuTx9p1+KmH0uUmt/L0bC06BIb2YdYODgB32meI0IsHDgehCsqe7lAuDxQkm4lxgeQsFlNi0+wwuGqic7qj9OTwAwOn3S1h9Vo8TvOHQ2lJdyn6BSpFjid26LmnMymLGwBHlYhZvEbMp0MVlb3chbx5w4XPCCR/tCbxG0RmAqveHcSTDWmx58jqq+tjQ2s4/naCQRJibTmuCRc+KuK1L3qxjH02hrmuIdwM8DyWSITtd8Ei+qRSqXC1llyu3THHU05hdmkgyyofAdU83YLybUaxHgZ+S9Cp70EAdwWA4nknXb41ODKY9T9Vd+n9uXDP6eeDduqYjD1TrwP2S27o1ybYV+nGVtzvVVmwZ6f3SRvRW4Fv/EfVOXp/dPbzY125GJIgYYgniXCR8U2Pw9xZj+n6ubzPVbF+8lf8/o1v2TLduVzPfd5R9AnuenPtfayVuE3LxbWBha0QCPb5ze3irfY26tWmR2rrcmk3J+ijO2jiD79Q+ZSH4mvxdU9Snu+nvel9vLWtndr0gzFQAAMot5FT8oc0A6EQfT+yoTRf2oc4GIiSep8+KtqTszIg8jw1HD1XH1MuV3GNa6OfyVh0B/5H7qBtHZL6bD2QcRqRqdOBhWGHwwpthoA4+1N/OU6J6ev9lnlU0wJxmIbIa14Em0G0mTw5lcW1q4YOJJn1KFvlPo4sditllzWvAk2zdTqPsks2yGkgNY2Bf2R8qYMqk2vjXvMAuaywidYtMcVEp4ZzjBIHjAgD4DhxTHG67rryt600dbeAGIObNaA+pa35Wuau1sbTqUxTpZabi7+o4gtDmgaPc8l0SNJ4hZ6hgX5jlGhiSB8JVxhKbKWg6d5sNJHCXgtJ8lrxWpjynfTZYXeCkad3hx45GucAb6QPBM1N46VN5c8uEltixzZAM2zAfNRNkY51UZTX7J2uTKIIj3XSA7yUzHYF5a5rcQTIkZqbS2Sb8vqqzccVg7bBqMDmsIZI7xc02P6Wkn1hQXbbFOuXF7QCS2JExEzziWgeapG7Lr02mabao1JY8t0/TZpSP4oQQW1KIgHKKQLXEaEubceITXbG4143oq1O7SpvPV0Mb6vufIKh29jqzpa4UwBqWy4zGkui/gE1g9tMIDhUaHDUExPW6gbexwdVkEEGCYcCJ0mxSLkrxjiZBJN9OHoFqtkY0twpMhoDgJNuGoHE8Fka2FLnTSDnAiTlBdB4+yNOPmp1PEVQ1rCxzQDbMDr0HErVZ20tfbzaXtyAdJvYaHzWL2vjhVqmA4AnjaQOmqtKjXNOZzXOdzdFucN4DwCj4fCdtUgmLEg669OGpMLG9XbXHcTdm7dqFjKeRxyxfh3bA+Ssdl1nUq2bI6+bM3JAiJkOjLmvEcbcV2jhGYd7HkZzB1MX0m/iVNr7dzD2Wts4CXETN4HcibaSprfZb8Ga+Mb21R8gNyv14w2naSRB4LOmH4kOyucHHTODJ4d4WIUzG7QdVe5xaWBxsCLxaDPWOCgvGYwTE2k8Ovkr4TykbWpONVxLIkzAuBIB1TNHBOzC3EKwwGKYabQ9gJiMzbEemvx4qfQwbSQabwQCDDrEeYH2WNuu7pZYrY9RuQw1oJaDLp1sJnRTG7EHvOojxcT/AOyg7UwdOoQ7vklzBYGIkT8JT42fSH/TefEj6rld/Ec937Tv5EI9umPBspg4Wm3XENHhTHOOXNU1Xf3DtsA8wmMJvjRq1GsbSguMS7STz8104/iTL7rQPpUhrWf5MA45eXNcYylE56p8THGPoq6tvJQaSC+nI1GUmDPhzUOpvrRGjifCn904/hbF5XNJonK9w/1JNDs3GDRI6mT9Fnn78N91tU+QCabvcXf9N/m6PkE41nbT42iwMOVgEcQDzCYoP/pjpf4rMM3ldWOUNi4B7xJ1Vpi9o9jhnOGokDxNgpcb4VJ2hvHRoGHvk8m3PmnNn7ap4gE03TGoNiPLkvMX03PJcTqZk81J2Ni3UMQw9QDyLTYrr7c10zt6hmQq841n6fOPqhcm0XAbgvPexFYgfladOhcTACl//wA9s9lnHMRE94u10nKOipztqtVcBWc0tJ10y8gBMG8cJ6qH/Gd8Z2uaQYkQRE3BIOi63PW5p1kuWmgbsfZzn5WVQ1+gh2Uzxu4JvF7tV6QDqbu1Y1zndm/W4IJ62ceeuiyZxzTUkNmXNtFyeIHiQFpdnbznDuhzi4aOYBInkxxIAA85M9E34nyXFU9qHk5GFjwZH6TNpP76K82RjTWZmNnNJa4dRrF/BS94tlNrMGKwvtRJj3m+9I4HmOhWZ2ftgUnvgZg/I7WIMQ7hrPyWnPLw1wmFnNlYgsrFpPsyPL9hSHbwO4NA9Sql1f8Aq5zbNM/VZ3tNLKlgg+rJbIudJ1Nh++Ssv4Btmta0A6wBICbwju7mGkaqgx21XOeYcQOEEj5JO2srps9AIFhYcoULaeCZWGV+ljrH1WcZjcwHtT5lK750Y4z5KXK/TMxn2tXPpMEB7Af9pSdlikHMYxwJEmYNzBJ+ZVN/K6p9yPEj7qfsfZr2VmucWgCeN9DyWrrSTe1xtKuxjodwAsAdCqjH4ynDHNBhrw48JA1hTNsU+2qEtdlAgaTPx4KsxGzwG3e4yQNALE3Pisza2RO3mqUMlM0c0kkmY0gRprr8Fm3ODjExx9PNXlTBMcGtIc4NEC/DrHgoWOwTaZYWsyySDPG3XzW2TWHxbTA0Kn4OtdpdpIPlqfgmHsY3hTHoflKg4nHsaCAQZBGhhs8QsXBuZrPbu87HU2U6T4AEvyyCSAIaI6yqHD7cDHZm5yYIuZ9oEcTyKp6xhx4hPFzSRlBHnb0iy6TGSOVqypmbhoA8JKlYdzZAIh0iDERfVStiOADi0S+IaIn0BBv9/BSNrbNLaYqOBa43M85j0111hNIhVmim/KWZ3kZibAX43XDXf7tD4/YKvftZ5942TL8Y86knzTiu03FY6pTBJYxs9ZPpKrKe0X1D7YZ8B8ASk1Glya/hCrqJtLwmMdSNsjrzN59UvHbdqVRkdZszA4qF/BuSXYZ3JNQ20GApU+yJc3MZDRr3R5akp1uCFGrlqNkETBmxBtoQoGyNoupOByOMXiPuCCpOLxVSvUzkZbQByHn+7oRZ5mf9tnofuhVoa5Cmmtu18ILuZ3hreRHi0CfOVzMTBnUE9JAg8LqbTxAc0ZeRg2HxlQ3bWDDAYDzJ1JPJcLu9PqYe3jN3r/vZinhg2AwEviJ0iZM30JExyCscDs8n2jYXyg6iY9s8P9M+SboEOa4iwkGOccDz5K0pxqQ63ER8J1S7rOfGTpoN1quTNTcGNaZc0Nk30MzcyPksti9iNGJrNDsoa4ECNQ6SFoNgYljq+VodLWuJNiBwgxxuq7ab5xlcj9A84XTHw8OXlEbsZnFzzx5JOK2Y0MOQGbGSrKm9oHX4pOKcLX4NNiImSDbwIMfpsrYkQtnSIB9k2vwP2Vq3D5eDW+AE/JV8gNvckg8dLzoPD4qZWxTS1jmGXReQJHFpkmJDoKkWlmQP7Hy4JntuqbdtAmBlAA0uLDkABomqj5MrTJ/ME5RqAuAjiFDzIL+sdUsTadUrCm5zQ1pIN5EwYFrqHicQXCLASDYAXBkaJeIq52Ndn70w5sWdGhnn0TCmPhckeuXGLnrfVQXYYzOsK1ISCxaZVLsKotbAK/NJc/h1U0yztnFIOBcOC1ZwyT/Dps0qNmY91IiWm1xEgzzBFwVYbU2rUxADcpa3zudJJJklSBRXciGlMzZvNOMwQVr2a52aGleMCEsYMclNyrsIIgwoSm0ApOVdyqLowKISuzTq7CKZ7JdTqFRXVaceyQ0TJEa/WVCq0wDL2kX4EGReNNFLxNP3ZkjU9eQ6D7pLcL3QeZPwC5zXl6Oe+qXSx4awAN9AL9Hc1OoVhWAGY0nddD0DtWpjBYbNLTx08R99Fc7H3fLiHVBDOR1d9h1U1u68VMs+vxabCwgw1J9R4DRHObC8zxk/JZhmJLi551e4uPnorTeTbAqf0afsNjMRoY0aOgVPmXVxp/tijtimgUqEZMOxmUxBPyjonmY0RlAMzyXRSTjaammt0tqWAuNalhEchKAQAugIhIoNnROZUAIhBwtScqUV1F0bLFzKnCgohpdypS6gQWrmVLK5CBGVEJS5KKRC5lSiUEc0CQEAIJXFUC6hclDbsoSUIbQagT7h/Tb4uQhYy+P9tY/K33aotc92YAwLSJhW+8DyMO8gkGOHkhC0sYpmg8EsIQq5nmp0IQilJYXEKNFJTUIQKCUP36IQiV1C4hAFBQhBxcQhCuFJXEKoUUOXEIOJB1XUIOBcKEKUcGvmuuQhUcC4hCBJQhCD/9k="/>
          <p:cNvSpPr>
            <a:spLocks noChangeAspect="1" noChangeArrowheads="1"/>
          </p:cNvSpPr>
          <p:nvPr/>
        </p:nvSpPr>
        <p:spPr bwMode="auto">
          <a:xfrm>
            <a:off x="10447338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26628" name="Picture 4" descr="http://www.chabad.info/images/news/6912/6911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29934" y="1340768"/>
            <a:ext cx="6794459" cy="51033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סוכה לחיילים בשטח</a:t>
            </a:r>
          </a:p>
        </p:txBody>
      </p:sp>
      <p:pic>
        <p:nvPicPr>
          <p:cNvPr id="27650" name="Picture 2" descr="http://t3.gstatic.com/images?q=tbn:ANd9GcSC5KlDIcKCgJunbdEpMOahODBkfMKV0BUeaeL-ihfExQiSEvkliA"/>
          <p:cNvPicPr>
            <a:picLocks noChangeAspect="1" noChangeArrowheads="1"/>
          </p:cNvPicPr>
          <p:nvPr/>
        </p:nvPicPr>
        <p:blipFill>
          <a:blip r:embed="rId2" cstate="print"/>
          <a:srcRect b="40577"/>
          <a:stretch>
            <a:fillRect/>
          </a:stretch>
        </p:blipFill>
        <p:spPr bwMode="auto">
          <a:xfrm>
            <a:off x="2725982" y="2060848"/>
            <a:ext cx="6970419" cy="35283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שיירה של סוכות</a:t>
            </a:r>
          </a:p>
        </p:txBody>
      </p:sp>
      <p:pic>
        <p:nvPicPr>
          <p:cNvPr id="28674" name="Picture 2" descr="http://t0.gstatic.com/images?q=tbn:ANd9GcTkwMEaFYnY9tZclv3sign6RIAprHPM16FibgOreQo1ppXrGJ1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1665" y="1412776"/>
            <a:ext cx="6738689" cy="46845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>
                <a:latin typeface="Narkisim" panose="020E0502050101010101" pitchFamily="34" charset="-79"/>
                <a:cs typeface="Narkisim" panose="020E0502050101010101" pitchFamily="34" charset="-79"/>
              </a:rPr>
              <a:t>החמור הקטן</a:t>
            </a:r>
            <a:r>
              <a:rPr lang="he-IL" dirty="0"/>
              <a:t>...</a:t>
            </a:r>
          </a:p>
        </p:txBody>
      </p:sp>
      <p:pic>
        <p:nvPicPr>
          <p:cNvPr id="29698" name="Picture 2" descr="http://t1.gstatic.com/images?q=tbn:ANd9GcS7wk5v7UOaXfgPGpR2Fi9Res7vhp74M0cFlAjf5vA1W8AZDR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95801" y="1499357"/>
            <a:ext cx="4170015" cy="472338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הסבר אליפטי 3"/>
          <p:cNvSpPr/>
          <p:nvPr/>
        </p:nvSpPr>
        <p:spPr>
          <a:xfrm>
            <a:off x="7464152" y="3861048"/>
            <a:ext cx="3024336" cy="1224136"/>
          </a:xfrm>
          <a:prstGeom prst="wedgeEllipseCallout">
            <a:avLst>
              <a:gd name="adj1" fmla="val -54374"/>
              <a:gd name="adj2" fmla="val 677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2400" dirty="0">
                <a:cs typeface="Narkisim" pitchFamily="2" charset="-79"/>
              </a:rPr>
              <a:t>שיהיה לכם חג שמח,</a:t>
            </a:r>
          </a:p>
          <a:p>
            <a:pPr algn="ctr"/>
            <a:r>
              <a:rPr lang="he-IL" sz="2400" dirty="0">
                <a:cs typeface="Narkisim" pitchFamily="2" charset="-79"/>
              </a:rPr>
              <a:t>אי-אה, אי-אה....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634A215-0844-446E-8E57-EBE6EA4B4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000A88D5-579A-482C-BE2D-8EB8734A4B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Picture 4" descr="64195824">
            <a:extLst>
              <a:ext uri="{FF2B5EF4-FFF2-40B4-BE49-F238E27FC236}">
                <a16:creationId xmlns:a16="http://schemas.microsoft.com/office/drawing/2014/main" id="{FA0CE725-5FBA-4FA0-A64F-65472D8FE1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96291" y="199593"/>
            <a:ext cx="13688291" cy="7857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55774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634A215-0844-446E-8E57-EBE6EA4B4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000A88D5-579A-482C-BE2D-8EB8734A4B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5B0679-9296-4739-98F7-F4CE9A03FC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167" y="-53975"/>
            <a:ext cx="5187950" cy="654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90689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634A215-0844-446E-8E57-EBE6EA4B4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000A88D5-579A-482C-BE2D-8EB8734A4B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17859D-538E-48BB-A05B-FEAABBDDE3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25" y="1073150"/>
            <a:ext cx="7634288" cy="593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25915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35ECE43-CEB2-4375-8E3C-07B4E5BA4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283FB61-AFF5-47AF-8E39-3F759A41AF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7D0AD46B-A2C9-4A79-9AE3-8380B3EFC9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0988"/>
            <a:ext cx="6361113" cy="7656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60107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8A24908-2CD9-4D98-845A-0760D64A1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8396742-E707-490A-B9FD-9B8414B596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D4BD4735-6B90-475B-9F32-80F24D504D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1800" y="857250"/>
            <a:ext cx="3575050" cy="330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>
            <a:extLst>
              <a:ext uri="{FF2B5EF4-FFF2-40B4-BE49-F238E27FC236}">
                <a16:creationId xmlns:a16="http://schemas.microsoft.com/office/drawing/2014/main" id="{02363C89-805B-4709-80B8-BD39D3A395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3378200"/>
            <a:ext cx="5545138" cy="400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89105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B49AA16-F142-4593-A2BB-121E43BF0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B4B4C41-220D-4858-A6AD-EF07B52829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303351-39BF-4540-A472-8A7BBF4474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88" y="0"/>
            <a:ext cx="5511800" cy="805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37242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BB72D02-D2D4-4745-9AB4-751312879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73BD462-E94C-40D2-A76E-7BDA7AF528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982AC9-E505-4ECF-8BF2-24A4C52AD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1320800"/>
            <a:ext cx="5457825" cy="401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39458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9FCC7A4-ECD3-408A-9ED7-63E5874C0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9F912A5-296D-4D2D-8F41-7E595FDF38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32278E-31EA-41FF-B57B-A15DDCA851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75" y="1217613"/>
            <a:ext cx="9172575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0095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810079E-D1A1-40D3-B619-DEA6A652E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31829DF-E2A5-40D4-ADFF-A405B558D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0D8F873E-EBB6-49B7-86DD-1925CF3DFF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650" y="209550"/>
            <a:ext cx="6372225" cy="712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35097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2C14E7B-2489-4941-A636-ED13854E2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147F7C1-4D87-491B-84F7-791518EEA7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73380328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100</Words>
  <Application>Microsoft Office PowerPoint</Application>
  <PresentationFormat>מסך רחב</PresentationFormat>
  <Paragraphs>27</Paragraphs>
  <Slides>41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41</vt:i4>
      </vt:variant>
    </vt:vector>
  </HeadingPairs>
  <TitlesOfParts>
    <vt:vector size="46" baseType="lpstr">
      <vt:lpstr>Arial</vt:lpstr>
      <vt:lpstr>Calibri</vt:lpstr>
      <vt:lpstr>Calibri Light</vt:lpstr>
      <vt:lpstr>Narkisim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הסכך – צילה מרובה מחמתה</vt:lpstr>
      <vt:lpstr>מצגת של PowerPoint‏</vt:lpstr>
      <vt:lpstr>מצגת של PowerPoint‏</vt:lpstr>
      <vt:lpstr>מצגת של PowerPoint‏</vt:lpstr>
      <vt:lpstr>סוכה קטנה</vt:lpstr>
      <vt:lpstr>סוכה מתחת לעץ</vt:lpstr>
      <vt:lpstr>מצגת של PowerPoint‏</vt:lpstr>
      <vt:lpstr>הסכך- חייב להיות תלוש מהקרקע</vt:lpstr>
      <vt:lpstr>רוח מצויה</vt:lpstr>
      <vt:lpstr>דופן פסולה</vt:lpstr>
      <vt:lpstr>מצגת של PowerPoint‏</vt:lpstr>
      <vt:lpstr>סוכה על גבי סוכה</vt:lpstr>
      <vt:lpstr>סוכה על גבי עגלה</vt:lpstr>
      <vt:lpstr>סוכה גבוה מדי</vt:lpstr>
      <vt:lpstr>מה דעתכן?</vt:lpstr>
      <vt:lpstr>מה דעתכן?</vt:lpstr>
      <vt:lpstr>סוכה על גב הגמל</vt:lpstr>
      <vt:lpstr>סוכות בירושלים</vt:lpstr>
      <vt:lpstr>מה הבעיה?</vt:lpstr>
      <vt:lpstr>סוכת חב"ד</vt:lpstr>
      <vt:lpstr>מה דעתכן?</vt:lpstr>
      <vt:lpstr>סוכה לחיילים בשטח</vt:lpstr>
      <vt:lpstr>שיירה של סוכות</vt:lpstr>
      <vt:lpstr>החמור הקטן...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USER</dc:creator>
  <cp:lastModifiedBy>USER</cp:lastModifiedBy>
  <cp:revision>7</cp:revision>
  <dcterms:created xsi:type="dcterms:W3CDTF">2020-09-24T16:11:20Z</dcterms:created>
  <dcterms:modified xsi:type="dcterms:W3CDTF">2020-09-24T18:16:48Z</dcterms:modified>
</cp:coreProperties>
</file>