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wdp" ContentType="image/vnd.ms-photo"/>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rtl="1" saveSubsetFonts="1">
  <p:sldMasterIdLst>
    <p:sldMasterId id="2147483648" r:id="rId1"/>
  </p:sldMasterIdLst>
  <p:sldIdLst>
    <p:sldId id="258" r:id="rId2"/>
    <p:sldId id="260" r:id="rId3"/>
    <p:sldId id="263" r:id="rId4"/>
    <p:sldId id="262" r:id="rId5"/>
    <p:sldId id="259" r:id="rId6"/>
    <p:sldId id="264" r:id="rId7"/>
    <p:sldId id="277" r:id="rId8"/>
    <p:sldId id="265" r:id="rId9"/>
    <p:sldId id="305" r:id="rId10"/>
    <p:sldId id="256" r:id="rId11"/>
  </p:sldIdLst>
  <p:sldSz cx="12192000" cy="6858000"/>
  <p:notesSz cx="6858000" cy="9144000"/>
  <p:defaultTextStyle>
    <a:defPPr>
      <a:defRPr lang="he-IL"/>
    </a:defPPr>
    <a:lvl1pPr marL="0" algn="r" defTabSz="914400" rtl="1" eaLnBrk="1" latinLnBrk="0" hangingPunct="1">
      <a:defRPr sz="1800" kern="1200">
        <a:solidFill>
          <a:schemeClr val="tx1"/>
        </a:solidFill>
        <a:latin typeface="+mn-lt"/>
        <a:ea typeface="+mn-ea"/>
        <a:cs typeface="+mn-cs"/>
      </a:defRPr>
    </a:lvl1pPr>
    <a:lvl2pPr marL="457200" algn="r" defTabSz="914400" rtl="1" eaLnBrk="1" latinLnBrk="0" hangingPunct="1">
      <a:defRPr sz="1800" kern="1200">
        <a:solidFill>
          <a:schemeClr val="tx1"/>
        </a:solidFill>
        <a:latin typeface="+mn-lt"/>
        <a:ea typeface="+mn-ea"/>
        <a:cs typeface="+mn-cs"/>
      </a:defRPr>
    </a:lvl2pPr>
    <a:lvl3pPr marL="914400" algn="r" defTabSz="914400" rtl="1" eaLnBrk="1" latinLnBrk="0" hangingPunct="1">
      <a:defRPr sz="1800" kern="1200">
        <a:solidFill>
          <a:schemeClr val="tx1"/>
        </a:solidFill>
        <a:latin typeface="+mn-lt"/>
        <a:ea typeface="+mn-ea"/>
        <a:cs typeface="+mn-cs"/>
      </a:defRPr>
    </a:lvl3pPr>
    <a:lvl4pPr marL="1371600" algn="r" defTabSz="914400" rtl="1" eaLnBrk="1" latinLnBrk="0" hangingPunct="1">
      <a:defRPr sz="1800" kern="1200">
        <a:solidFill>
          <a:schemeClr val="tx1"/>
        </a:solidFill>
        <a:latin typeface="+mn-lt"/>
        <a:ea typeface="+mn-ea"/>
        <a:cs typeface="+mn-cs"/>
      </a:defRPr>
    </a:lvl4pPr>
    <a:lvl5pPr marL="1828800" algn="r" defTabSz="914400" rtl="1" eaLnBrk="1" latinLnBrk="0" hangingPunct="1">
      <a:defRPr sz="1800" kern="1200">
        <a:solidFill>
          <a:schemeClr val="tx1"/>
        </a:solidFill>
        <a:latin typeface="+mn-lt"/>
        <a:ea typeface="+mn-ea"/>
        <a:cs typeface="+mn-cs"/>
      </a:defRPr>
    </a:lvl5pPr>
    <a:lvl6pPr marL="2286000" algn="r" defTabSz="914400" rtl="1" eaLnBrk="1" latinLnBrk="0" hangingPunct="1">
      <a:defRPr sz="1800" kern="1200">
        <a:solidFill>
          <a:schemeClr val="tx1"/>
        </a:solidFill>
        <a:latin typeface="+mn-lt"/>
        <a:ea typeface="+mn-ea"/>
        <a:cs typeface="+mn-cs"/>
      </a:defRPr>
    </a:lvl6pPr>
    <a:lvl7pPr marL="2743200" algn="r" defTabSz="914400" rtl="1" eaLnBrk="1" latinLnBrk="0" hangingPunct="1">
      <a:defRPr sz="1800" kern="1200">
        <a:solidFill>
          <a:schemeClr val="tx1"/>
        </a:solidFill>
        <a:latin typeface="+mn-lt"/>
        <a:ea typeface="+mn-ea"/>
        <a:cs typeface="+mn-cs"/>
      </a:defRPr>
    </a:lvl7pPr>
    <a:lvl8pPr marL="3200400" algn="r" defTabSz="914400" rtl="1" eaLnBrk="1" latinLnBrk="0" hangingPunct="1">
      <a:defRPr sz="1800" kern="1200">
        <a:solidFill>
          <a:schemeClr val="tx1"/>
        </a:solidFill>
        <a:latin typeface="+mn-lt"/>
        <a:ea typeface="+mn-ea"/>
        <a:cs typeface="+mn-cs"/>
      </a:defRPr>
    </a:lvl8pPr>
    <a:lvl9pPr marL="3657600" algn="r" defTabSz="914400" rtl="1"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85005" autoAdjust="0"/>
    <p:restoredTop sz="94660"/>
  </p:normalViewPr>
  <p:slideViewPr>
    <p:cSldViewPr snapToGrid="0">
      <p:cViewPr varScale="1">
        <p:scale>
          <a:sx n="87" d="100"/>
          <a:sy n="87" d="100"/>
        </p:scale>
        <p:origin x="528" y="62"/>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viewProps" Target="view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presProps" Target="pres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tableStyles" Target="tableStyle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theme" Target="theme/theme1.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שקופית כותרת">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1E1B56A1-19EE-475E-BA16-13E38CE1BDA4}"/>
              </a:ext>
            </a:extLst>
          </p:cNvPr>
          <p:cNvSpPr>
            <a:spLocks noGrp="1"/>
          </p:cNvSpPr>
          <p:nvPr>
            <p:ph type="ctrTitle"/>
          </p:nvPr>
        </p:nvSpPr>
        <p:spPr>
          <a:xfrm>
            <a:off x="1524000" y="1122363"/>
            <a:ext cx="9144000" cy="2387600"/>
          </a:xfrm>
        </p:spPr>
        <p:txBody>
          <a:bodyPr anchor="b"/>
          <a:lstStyle>
            <a:lvl1pPr algn="ctr">
              <a:defRPr sz="6000"/>
            </a:lvl1pPr>
          </a:lstStyle>
          <a:p>
            <a:r>
              <a:rPr lang="he-IL"/>
              <a:t>לחץ כדי לערוך סגנון כותרת של תבנית בסיס</a:t>
            </a:r>
          </a:p>
        </p:txBody>
      </p:sp>
      <p:sp>
        <p:nvSpPr>
          <p:cNvPr id="3" name="כותרת משנה 2">
            <a:extLst>
              <a:ext uri="{FF2B5EF4-FFF2-40B4-BE49-F238E27FC236}">
                <a16:creationId xmlns:a16="http://schemas.microsoft.com/office/drawing/2014/main" id="{E9947DB8-F448-43E4-902F-552D4CD67E51}"/>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he-IL"/>
              <a:t>לחץ כדי לערוך סגנון כותרת משנה של תבנית בסיס</a:t>
            </a:r>
          </a:p>
        </p:txBody>
      </p:sp>
      <p:sp>
        <p:nvSpPr>
          <p:cNvPr id="4" name="מציין מיקום של תאריך 3">
            <a:extLst>
              <a:ext uri="{FF2B5EF4-FFF2-40B4-BE49-F238E27FC236}">
                <a16:creationId xmlns:a16="http://schemas.microsoft.com/office/drawing/2014/main" id="{3E8D30BF-CE8D-4195-B0AC-424AE16C8DB5}"/>
              </a:ext>
            </a:extLst>
          </p:cNvPr>
          <p:cNvSpPr>
            <a:spLocks noGrp="1"/>
          </p:cNvSpPr>
          <p:nvPr>
            <p:ph type="dt" sz="half" idx="10"/>
          </p:nvPr>
        </p:nvSpPr>
        <p:spPr/>
        <p:txBody>
          <a:bodyPr/>
          <a:lstStyle/>
          <a:p>
            <a:fld id="{F5E25D69-9D2E-4CEB-A0A0-490432A0EBD1}" type="datetimeFigureOut">
              <a:rPr lang="he-IL" smtClean="0"/>
              <a:t>ב'/תשרי/תשפ"ד</a:t>
            </a:fld>
            <a:endParaRPr lang="he-IL"/>
          </a:p>
        </p:txBody>
      </p:sp>
      <p:sp>
        <p:nvSpPr>
          <p:cNvPr id="5" name="מציין מיקום של כותרת תחתונה 4">
            <a:extLst>
              <a:ext uri="{FF2B5EF4-FFF2-40B4-BE49-F238E27FC236}">
                <a16:creationId xmlns:a16="http://schemas.microsoft.com/office/drawing/2014/main" id="{79208E4D-822C-4AFE-A019-B2C5B3CB26F0}"/>
              </a:ext>
            </a:extLst>
          </p:cNvPr>
          <p:cNvSpPr>
            <a:spLocks noGrp="1"/>
          </p:cNvSpPr>
          <p:nvPr>
            <p:ph type="ftr" sz="quarter" idx="11"/>
          </p:nvPr>
        </p:nvSpPr>
        <p:spPr/>
        <p:txBody>
          <a:bodyPr/>
          <a:lstStyle/>
          <a:p>
            <a:endParaRPr lang="he-IL"/>
          </a:p>
        </p:txBody>
      </p:sp>
      <p:sp>
        <p:nvSpPr>
          <p:cNvPr id="6" name="מציין מיקום של מספר שקופית 5">
            <a:extLst>
              <a:ext uri="{FF2B5EF4-FFF2-40B4-BE49-F238E27FC236}">
                <a16:creationId xmlns:a16="http://schemas.microsoft.com/office/drawing/2014/main" id="{4E59DB8A-A796-4350-913D-C8213A555E41}"/>
              </a:ext>
            </a:extLst>
          </p:cNvPr>
          <p:cNvSpPr>
            <a:spLocks noGrp="1"/>
          </p:cNvSpPr>
          <p:nvPr>
            <p:ph type="sldNum" sz="quarter" idx="12"/>
          </p:nvPr>
        </p:nvSpPr>
        <p:spPr/>
        <p:txBody>
          <a:bodyPr/>
          <a:lstStyle/>
          <a:p>
            <a:fld id="{A099DF96-C8B1-4AC5-BA01-CF88B83083E5}" type="slidenum">
              <a:rPr lang="he-IL" smtClean="0"/>
              <a:t>‹#›</a:t>
            </a:fld>
            <a:endParaRPr lang="he-IL"/>
          </a:p>
        </p:txBody>
      </p:sp>
    </p:spTree>
    <p:extLst>
      <p:ext uri="{BB962C8B-B14F-4D97-AF65-F5344CB8AC3E}">
        <p14:creationId xmlns:p14="http://schemas.microsoft.com/office/powerpoint/2010/main" val="63696924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כותרת ותוכן">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E4F36460-8D86-4F16-AFF5-3E8D12A9EE7F}"/>
              </a:ext>
            </a:extLst>
          </p:cNvPr>
          <p:cNvSpPr>
            <a:spLocks noGrp="1"/>
          </p:cNvSpPr>
          <p:nvPr>
            <p:ph type="title"/>
          </p:nvPr>
        </p:nvSpPr>
        <p:spPr/>
        <p:txBody>
          <a:bodyPr/>
          <a:lstStyle/>
          <a:p>
            <a:r>
              <a:rPr lang="he-IL"/>
              <a:t>לחץ כדי לערוך סגנון כותרת של תבנית בסיס</a:t>
            </a:r>
          </a:p>
        </p:txBody>
      </p:sp>
      <p:sp>
        <p:nvSpPr>
          <p:cNvPr id="3" name="מציין מיקום תוכן 2">
            <a:extLst>
              <a:ext uri="{FF2B5EF4-FFF2-40B4-BE49-F238E27FC236}">
                <a16:creationId xmlns:a16="http://schemas.microsoft.com/office/drawing/2014/main" id="{DBE4AE01-CEEA-4021-86D7-E9B74A21A127}"/>
              </a:ext>
            </a:extLst>
          </p:cNvPr>
          <p:cNvSpPr>
            <a:spLocks noGrp="1"/>
          </p:cNvSpPr>
          <p:nvPr>
            <p:ph idx="1"/>
          </p:nvPr>
        </p:nvSpPr>
        <p:spPr/>
        <p:txBody>
          <a:bodyPr/>
          <a:lstStyle/>
          <a:p>
            <a:pPr lvl="0"/>
            <a:r>
              <a:rPr lang="he-IL"/>
              <a:t>לחץ כדי לערוך סגנונות טקסט של תבנית בסיס</a:t>
            </a:r>
          </a:p>
          <a:p>
            <a:pPr lvl="1"/>
            <a:r>
              <a:rPr lang="he-IL"/>
              <a:t>רמה שנייה</a:t>
            </a:r>
          </a:p>
          <a:p>
            <a:pPr lvl="2"/>
            <a:r>
              <a:rPr lang="he-IL"/>
              <a:t>רמה שלישית</a:t>
            </a:r>
          </a:p>
          <a:p>
            <a:pPr lvl="3"/>
            <a:r>
              <a:rPr lang="he-IL"/>
              <a:t>רמה רביעית</a:t>
            </a:r>
          </a:p>
          <a:p>
            <a:pPr lvl="4"/>
            <a:r>
              <a:rPr lang="he-IL"/>
              <a:t>רמה חמישית</a:t>
            </a:r>
          </a:p>
        </p:txBody>
      </p:sp>
      <p:sp>
        <p:nvSpPr>
          <p:cNvPr id="4" name="מציין מיקום של תאריך 3">
            <a:extLst>
              <a:ext uri="{FF2B5EF4-FFF2-40B4-BE49-F238E27FC236}">
                <a16:creationId xmlns:a16="http://schemas.microsoft.com/office/drawing/2014/main" id="{C20CFFB0-0CEC-4FC6-8B5C-F9ED47D735B5}"/>
              </a:ext>
            </a:extLst>
          </p:cNvPr>
          <p:cNvSpPr>
            <a:spLocks noGrp="1"/>
          </p:cNvSpPr>
          <p:nvPr>
            <p:ph type="dt" sz="half" idx="10"/>
          </p:nvPr>
        </p:nvSpPr>
        <p:spPr/>
        <p:txBody>
          <a:bodyPr/>
          <a:lstStyle/>
          <a:p>
            <a:fld id="{F5E25D69-9D2E-4CEB-A0A0-490432A0EBD1}" type="datetimeFigureOut">
              <a:rPr lang="he-IL" smtClean="0"/>
              <a:t>ב'/תשרי/תשפ"ד</a:t>
            </a:fld>
            <a:endParaRPr lang="he-IL"/>
          </a:p>
        </p:txBody>
      </p:sp>
      <p:sp>
        <p:nvSpPr>
          <p:cNvPr id="5" name="מציין מיקום של כותרת תחתונה 4">
            <a:extLst>
              <a:ext uri="{FF2B5EF4-FFF2-40B4-BE49-F238E27FC236}">
                <a16:creationId xmlns:a16="http://schemas.microsoft.com/office/drawing/2014/main" id="{074A90C6-34A2-4531-9005-F0D2109B9945}"/>
              </a:ext>
            </a:extLst>
          </p:cNvPr>
          <p:cNvSpPr>
            <a:spLocks noGrp="1"/>
          </p:cNvSpPr>
          <p:nvPr>
            <p:ph type="ftr" sz="quarter" idx="11"/>
          </p:nvPr>
        </p:nvSpPr>
        <p:spPr/>
        <p:txBody>
          <a:bodyPr/>
          <a:lstStyle/>
          <a:p>
            <a:endParaRPr lang="he-IL"/>
          </a:p>
        </p:txBody>
      </p:sp>
      <p:sp>
        <p:nvSpPr>
          <p:cNvPr id="6" name="מציין מיקום של מספר שקופית 5">
            <a:extLst>
              <a:ext uri="{FF2B5EF4-FFF2-40B4-BE49-F238E27FC236}">
                <a16:creationId xmlns:a16="http://schemas.microsoft.com/office/drawing/2014/main" id="{2A850CE6-C0B8-4ABB-B9FD-72282EE2007D}"/>
              </a:ext>
            </a:extLst>
          </p:cNvPr>
          <p:cNvSpPr>
            <a:spLocks noGrp="1"/>
          </p:cNvSpPr>
          <p:nvPr>
            <p:ph type="sldNum" sz="quarter" idx="12"/>
          </p:nvPr>
        </p:nvSpPr>
        <p:spPr/>
        <p:txBody>
          <a:bodyPr/>
          <a:lstStyle/>
          <a:p>
            <a:fld id="{A099DF96-C8B1-4AC5-BA01-CF88B83083E5}" type="slidenum">
              <a:rPr lang="he-IL" smtClean="0"/>
              <a:t>‹#›</a:t>
            </a:fld>
            <a:endParaRPr lang="he-IL"/>
          </a:p>
        </p:txBody>
      </p:sp>
    </p:spTree>
    <p:extLst>
      <p:ext uri="{BB962C8B-B14F-4D97-AF65-F5344CB8AC3E}">
        <p14:creationId xmlns:p14="http://schemas.microsoft.com/office/powerpoint/2010/main" val="370672581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כותרת מקטע עליונה">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E74AC2D6-F3C3-42BE-B20E-20A64B79D3DE}"/>
              </a:ext>
            </a:extLst>
          </p:cNvPr>
          <p:cNvSpPr>
            <a:spLocks noGrp="1"/>
          </p:cNvSpPr>
          <p:nvPr>
            <p:ph type="title"/>
          </p:nvPr>
        </p:nvSpPr>
        <p:spPr>
          <a:xfrm>
            <a:off x="831850" y="1709738"/>
            <a:ext cx="10515600" cy="2852737"/>
          </a:xfrm>
        </p:spPr>
        <p:txBody>
          <a:bodyPr anchor="b"/>
          <a:lstStyle>
            <a:lvl1pPr>
              <a:defRPr sz="6000"/>
            </a:lvl1pPr>
          </a:lstStyle>
          <a:p>
            <a:r>
              <a:rPr lang="he-IL"/>
              <a:t>לחץ כדי לערוך סגנון כותרת של תבנית בסיס</a:t>
            </a:r>
          </a:p>
        </p:txBody>
      </p:sp>
      <p:sp>
        <p:nvSpPr>
          <p:cNvPr id="3" name="מציין מיקום טקסט 2">
            <a:extLst>
              <a:ext uri="{FF2B5EF4-FFF2-40B4-BE49-F238E27FC236}">
                <a16:creationId xmlns:a16="http://schemas.microsoft.com/office/drawing/2014/main" id="{498A30BA-1FC3-43DE-9185-736B01A50FE0}"/>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he-IL"/>
              <a:t>לחץ כדי לערוך סגנונות טקסט של תבנית בסיס</a:t>
            </a:r>
          </a:p>
        </p:txBody>
      </p:sp>
      <p:sp>
        <p:nvSpPr>
          <p:cNvPr id="4" name="מציין מיקום של תאריך 3">
            <a:extLst>
              <a:ext uri="{FF2B5EF4-FFF2-40B4-BE49-F238E27FC236}">
                <a16:creationId xmlns:a16="http://schemas.microsoft.com/office/drawing/2014/main" id="{30A8899D-0B93-4225-95A6-92B90028B775}"/>
              </a:ext>
            </a:extLst>
          </p:cNvPr>
          <p:cNvSpPr>
            <a:spLocks noGrp="1"/>
          </p:cNvSpPr>
          <p:nvPr>
            <p:ph type="dt" sz="half" idx="10"/>
          </p:nvPr>
        </p:nvSpPr>
        <p:spPr/>
        <p:txBody>
          <a:bodyPr/>
          <a:lstStyle/>
          <a:p>
            <a:fld id="{F5E25D69-9D2E-4CEB-A0A0-490432A0EBD1}" type="datetimeFigureOut">
              <a:rPr lang="he-IL" smtClean="0"/>
              <a:t>ב'/תשרי/תשפ"ד</a:t>
            </a:fld>
            <a:endParaRPr lang="he-IL"/>
          </a:p>
        </p:txBody>
      </p:sp>
      <p:sp>
        <p:nvSpPr>
          <p:cNvPr id="5" name="מציין מיקום של כותרת תחתונה 4">
            <a:extLst>
              <a:ext uri="{FF2B5EF4-FFF2-40B4-BE49-F238E27FC236}">
                <a16:creationId xmlns:a16="http://schemas.microsoft.com/office/drawing/2014/main" id="{A253358E-1E23-4FDF-9A93-E29244591446}"/>
              </a:ext>
            </a:extLst>
          </p:cNvPr>
          <p:cNvSpPr>
            <a:spLocks noGrp="1"/>
          </p:cNvSpPr>
          <p:nvPr>
            <p:ph type="ftr" sz="quarter" idx="11"/>
          </p:nvPr>
        </p:nvSpPr>
        <p:spPr/>
        <p:txBody>
          <a:bodyPr/>
          <a:lstStyle/>
          <a:p>
            <a:endParaRPr lang="he-IL"/>
          </a:p>
        </p:txBody>
      </p:sp>
      <p:sp>
        <p:nvSpPr>
          <p:cNvPr id="6" name="מציין מיקום של מספר שקופית 5">
            <a:extLst>
              <a:ext uri="{FF2B5EF4-FFF2-40B4-BE49-F238E27FC236}">
                <a16:creationId xmlns:a16="http://schemas.microsoft.com/office/drawing/2014/main" id="{B0F017CF-5C9D-421B-AEF7-88C6272F9CD2}"/>
              </a:ext>
            </a:extLst>
          </p:cNvPr>
          <p:cNvSpPr>
            <a:spLocks noGrp="1"/>
          </p:cNvSpPr>
          <p:nvPr>
            <p:ph type="sldNum" sz="quarter" idx="12"/>
          </p:nvPr>
        </p:nvSpPr>
        <p:spPr/>
        <p:txBody>
          <a:bodyPr/>
          <a:lstStyle/>
          <a:p>
            <a:fld id="{A099DF96-C8B1-4AC5-BA01-CF88B83083E5}" type="slidenum">
              <a:rPr lang="he-IL" smtClean="0"/>
              <a:t>‹#›</a:t>
            </a:fld>
            <a:endParaRPr lang="he-IL"/>
          </a:p>
        </p:txBody>
      </p:sp>
    </p:spTree>
    <p:extLst>
      <p:ext uri="{BB962C8B-B14F-4D97-AF65-F5344CB8AC3E}">
        <p14:creationId xmlns:p14="http://schemas.microsoft.com/office/powerpoint/2010/main" val="54499042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שני תכנים">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8EC19DFF-2C4F-473F-A116-0B8B83825AE8}"/>
              </a:ext>
            </a:extLst>
          </p:cNvPr>
          <p:cNvSpPr>
            <a:spLocks noGrp="1"/>
          </p:cNvSpPr>
          <p:nvPr>
            <p:ph type="title"/>
          </p:nvPr>
        </p:nvSpPr>
        <p:spPr/>
        <p:txBody>
          <a:bodyPr/>
          <a:lstStyle/>
          <a:p>
            <a:r>
              <a:rPr lang="he-IL"/>
              <a:t>לחץ כדי לערוך סגנון כותרת של תבנית בסיס</a:t>
            </a:r>
          </a:p>
        </p:txBody>
      </p:sp>
      <p:sp>
        <p:nvSpPr>
          <p:cNvPr id="3" name="מציין מיקום תוכן 2">
            <a:extLst>
              <a:ext uri="{FF2B5EF4-FFF2-40B4-BE49-F238E27FC236}">
                <a16:creationId xmlns:a16="http://schemas.microsoft.com/office/drawing/2014/main" id="{3974814D-2D42-49A9-AF82-D13811A0E9F9}"/>
              </a:ext>
            </a:extLst>
          </p:cNvPr>
          <p:cNvSpPr>
            <a:spLocks noGrp="1"/>
          </p:cNvSpPr>
          <p:nvPr>
            <p:ph sz="half" idx="1"/>
          </p:nvPr>
        </p:nvSpPr>
        <p:spPr>
          <a:xfrm>
            <a:off x="838200" y="1825625"/>
            <a:ext cx="5181600" cy="4351338"/>
          </a:xfrm>
        </p:spPr>
        <p:txBody>
          <a:bodyPr/>
          <a:lstStyle/>
          <a:p>
            <a:pPr lvl="0"/>
            <a:r>
              <a:rPr lang="he-IL"/>
              <a:t>לחץ כדי לערוך סגנונות טקסט של תבנית בסיס</a:t>
            </a:r>
          </a:p>
          <a:p>
            <a:pPr lvl="1"/>
            <a:r>
              <a:rPr lang="he-IL"/>
              <a:t>רמה שנייה</a:t>
            </a:r>
          </a:p>
          <a:p>
            <a:pPr lvl="2"/>
            <a:r>
              <a:rPr lang="he-IL"/>
              <a:t>רמה שלישית</a:t>
            </a:r>
          </a:p>
          <a:p>
            <a:pPr lvl="3"/>
            <a:r>
              <a:rPr lang="he-IL"/>
              <a:t>רמה רביעית</a:t>
            </a:r>
          </a:p>
          <a:p>
            <a:pPr lvl="4"/>
            <a:r>
              <a:rPr lang="he-IL"/>
              <a:t>רמה חמישית</a:t>
            </a:r>
          </a:p>
        </p:txBody>
      </p:sp>
      <p:sp>
        <p:nvSpPr>
          <p:cNvPr id="4" name="מציין מיקום תוכן 3">
            <a:extLst>
              <a:ext uri="{FF2B5EF4-FFF2-40B4-BE49-F238E27FC236}">
                <a16:creationId xmlns:a16="http://schemas.microsoft.com/office/drawing/2014/main" id="{763C6666-2D7D-47FE-B8E6-0D1BB2B2E48C}"/>
              </a:ext>
            </a:extLst>
          </p:cNvPr>
          <p:cNvSpPr>
            <a:spLocks noGrp="1"/>
          </p:cNvSpPr>
          <p:nvPr>
            <p:ph sz="half" idx="2"/>
          </p:nvPr>
        </p:nvSpPr>
        <p:spPr>
          <a:xfrm>
            <a:off x="6172200" y="1825625"/>
            <a:ext cx="5181600" cy="4351338"/>
          </a:xfrm>
        </p:spPr>
        <p:txBody>
          <a:bodyPr/>
          <a:lstStyle/>
          <a:p>
            <a:pPr lvl="0"/>
            <a:r>
              <a:rPr lang="he-IL"/>
              <a:t>לחץ כדי לערוך סגנונות טקסט של תבנית בסיס</a:t>
            </a:r>
          </a:p>
          <a:p>
            <a:pPr lvl="1"/>
            <a:r>
              <a:rPr lang="he-IL"/>
              <a:t>רמה שנייה</a:t>
            </a:r>
          </a:p>
          <a:p>
            <a:pPr lvl="2"/>
            <a:r>
              <a:rPr lang="he-IL"/>
              <a:t>רמה שלישית</a:t>
            </a:r>
          </a:p>
          <a:p>
            <a:pPr lvl="3"/>
            <a:r>
              <a:rPr lang="he-IL"/>
              <a:t>רמה רביעית</a:t>
            </a:r>
          </a:p>
          <a:p>
            <a:pPr lvl="4"/>
            <a:r>
              <a:rPr lang="he-IL"/>
              <a:t>רמה חמישית</a:t>
            </a:r>
          </a:p>
        </p:txBody>
      </p:sp>
      <p:sp>
        <p:nvSpPr>
          <p:cNvPr id="5" name="מציין מיקום של תאריך 4">
            <a:extLst>
              <a:ext uri="{FF2B5EF4-FFF2-40B4-BE49-F238E27FC236}">
                <a16:creationId xmlns:a16="http://schemas.microsoft.com/office/drawing/2014/main" id="{680C81A4-45E2-49E2-9AAF-8E802B4D10DF}"/>
              </a:ext>
            </a:extLst>
          </p:cNvPr>
          <p:cNvSpPr>
            <a:spLocks noGrp="1"/>
          </p:cNvSpPr>
          <p:nvPr>
            <p:ph type="dt" sz="half" idx="10"/>
          </p:nvPr>
        </p:nvSpPr>
        <p:spPr/>
        <p:txBody>
          <a:bodyPr/>
          <a:lstStyle/>
          <a:p>
            <a:fld id="{F5E25D69-9D2E-4CEB-A0A0-490432A0EBD1}" type="datetimeFigureOut">
              <a:rPr lang="he-IL" smtClean="0"/>
              <a:t>ב'/תשרי/תשפ"ד</a:t>
            </a:fld>
            <a:endParaRPr lang="he-IL"/>
          </a:p>
        </p:txBody>
      </p:sp>
      <p:sp>
        <p:nvSpPr>
          <p:cNvPr id="6" name="מציין מיקום של כותרת תחתונה 5">
            <a:extLst>
              <a:ext uri="{FF2B5EF4-FFF2-40B4-BE49-F238E27FC236}">
                <a16:creationId xmlns:a16="http://schemas.microsoft.com/office/drawing/2014/main" id="{2F4E4676-069A-4CA8-AAFE-3A659C9500B1}"/>
              </a:ext>
            </a:extLst>
          </p:cNvPr>
          <p:cNvSpPr>
            <a:spLocks noGrp="1"/>
          </p:cNvSpPr>
          <p:nvPr>
            <p:ph type="ftr" sz="quarter" idx="11"/>
          </p:nvPr>
        </p:nvSpPr>
        <p:spPr/>
        <p:txBody>
          <a:bodyPr/>
          <a:lstStyle/>
          <a:p>
            <a:endParaRPr lang="he-IL"/>
          </a:p>
        </p:txBody>
      </p:sp>
      <p:sp>
        <p:nvSpPr>
          <p:cNvPr id="7" name="מציין מיקום של מספר שקופית 6">
            <a:extLst>
              <a:ext uri="{FF2B5EF4-FFF2-40B4-BE49-F238E27FC236}">
                <a16:creationId xmlns:a16="http://schemas.microsoft.com/office/drawing/2014/main" id="{09A21CDB-D951-4BFF-8DE9-3253B11D0EE2}"/>
              </a:ext>
            </a:extLst>
          </p:cNvPr>
          <p:cNvSpPr>
            <a:spLocks noGrp="1"/>
          </p:cNvSpPr>
          <p:nvPr>
            <p:ph type="sldNum" sz="quarter" idx="12"/>
          </p:nvPr>
        </p:nvSpPr>
        <p:spPr/>
        <p:txBody>
          <a:bodyPr/>
          <a:lstStyle/>
          <a:p>
            <a:fld id="{A099DF96-C8B1-4AC5-BA01-CF88B83083E5}" type="slidenum">
              <a:rPr lang="he-IL" smtClean="0"/>
              <a:t>‹#›</a:t>
            </a:fld>
            <a:endParaRPr lang="he-IL"/>
          </a:p>
        </p:txBody>
      </p:sp>
    </p:spTree>
    <p:extLst>
      <p:ext uri="{BB962C8B-B14F-4D97-AF65-F5344CB8AC3E}">
        <p14:creationId xmlns:p14="http://schemas.microsoft.com/office/powerpoint/2010/main" val="308508030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השוואה">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E476EC5C-4026-42AB-BF0D-80473E2F9175}"/>
              </a:ext>
            </a:extLst>
          </p:cNvPr>
          <p:cNvSpPr>
            <a:spLocks noGrp="1"/>
          </p:cNvSpPr>
          <p:nvPr>
            <p:ph type="title"/>
          </p:nvPr>
        </p:nvSpPr>
        <p:spPr>
          <a:xfrm>
            <a:off x="839788" y="365125"/>
            <a:ext cx="10515600" cy="1325563"/>
          </a:xfrm>
        </p:spPr>
        <p:txBody>
          <a:bodyPr/>
          <a:lstStyle/>
          <a:p>
            <a:r>
              <a:rPr lang="he-IL"/>
              <a:t>לחץ כדי לערוך סגנון כותרת של תבנית בסיס</a:t>
            </a:r>
          </a:p>
        </p:txBody>
      </p:sp>
      <p:sp>
        <p:nvSpPr>
          <p:cNvPr id="3" name="מציין מיקום טקסט 2">
            <a:extLst>
              <a:ext uri="{FF2B5EF4-FFF2-40B4-BE49-F238E27FC236}">
                <a16:creationId xmlns:a16="http://schemas.microsoft.com/office/drawing/2014/main" id="{393EA9EA-FC1F-40B4-92DE-65FAA493C921}"/>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he-IL"/>
              <a:t>לחץ כדי לערוך סגנונות טקסט של תבנית בסיס</a:t>
            </a:r>
          </a:p>
        </p:txBody>
      </p:sp>
      <p:sp>
        <p:nvSpPr>
          <p:cNvPr id="4" name="מציין מיקום תוכן 3">
            <a:extLst>
              <a:ext uri="{FF2B5EF4-FFF2-40B4-BE49-F238E27FC236}">
                <a16:creationId xmlns:a16="http://schemas.microsoft.com/office/drawing/2014/main" id="{48DAEB5B-121A-431B-82C3-08CF00D7A436}"/>
              </a:ext>
            </a:extLst>
          </p:cNvPr>
          <p:cNvSpPr>
            <a:spLocks noGrp="1"/>
          </p:cNvSpPr>
          <p:nvPr>
            <p:ph sz="half" idx="2"/>
          </p:nvPr>
        </p:nvSpPr>
        <p:spPr>
          <a:xfrm>
            <a:off x="839788" y="2505075"/>
            <a:ext cx="5157787" cy="3684588"/>
          </a:xfrm>
        </p:spPr>
        <p:txBody>
          <a:bodyPr/>
          <a:lstStyle/>
          <a:p>
            <a:pPr lvl="0"/>
            <a:r>
              <a:rPr lang="he-IL"/>
              <a:t>לחץ כדי לערוך סגנונות טקסט של תבנית בסיס</a:t>
            </a:r>
          </a:p>
          <a:p>
            <a:pPr lvl="1"/>
            <a:r>
              <a:rPr lang="he-IL"/>
              <a:t>רמה שנייה</a:t>
            </a:r>
          </a:p>
          <a:p>
            <a:pPr lvl="2"/>
            <a:r>
              <a:rPr lang="he-IL"/>
              <a:t>רמה שלישית</a:t>
            </a:r>
          </a:p>
          <a:p>
            <a:pPr lvl="3"/>
            <a:r>
              <a:rPr lang="he-IL"/>
              <a:t>רמה רביעית</a:t>
            </a:r>
          </a:p>
          <a:p>
            <a:pPr lvl="4"/>
            <a:r>
              <a:rPr lang="he-IL"/>
              <a:t>רמה חמישית</a:t>
            </a:r>
          </a:p>
        </p:txBody>
      </p:sp>
      <p:sp>
        <p:nvSpPr>
          <p:cNvPr id="5" name="מציין מיקום טקסט 4">
            <a:extLst>
              <a:ext uri="{FF2B5EF4-FFF2-40B4-BE49-F238E27FC236}">
                <a16:creationId xmlns:a16="http://schemas.microsoft.com/office/drawing/2014/main" id="{3889FBDA-39BB-4AB1-87A3-900E7087CE2C}"/>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he-IL"/>
              <a:t>לחץ כדי לערוך סגנונות טקסט של תבנית בסיס</a:t>
            </a:r>
          </a:p>
        </p:txBody>
      </p:sp>
      <p:sp>
        <p:nvSpPr>
          <p:cNvPr id="6" name="מציין מיקום תוכן 5">
            <a:extLst>
              <a:ext uri="{FF2B5EF4-FFF2-40B4-BE49-F238E27FC236}">
                <a16:creationId xmlns:a16="http://schemas.microsoft.com/office/drawing/2014/main" id="{35C2F5A2-2970-4F72-B135-C51460475327}"/>
              </a:ext>
            </a:extLst>
          </p:cNvPr>
          <p:cNvSpPr>
            <a:spLocks noGrp="1"/>
          </p:cNvSpPr>
          <p:nvPr>
            <p:ph sz="quarter" idx="4"/>
          </p:nvPr>
        </p:nvSpPr>
        <p:spPr>
          <a:xfrm>
            <a:off x="6172200" y="2505075"/>
            <a:ext cx="5183188" cy="3684588"/>
          </a:xfrm>
        </p:spPr>
        <p:txBody>
          <a:bodyPr/>
          <a:lstStyle/>
          <a:p>
            <a:pPr lvl="0"/>
            <a:r>
              <a:rPr lang="he-IL"/>
              <a:t>לחץ כדי לערוך סגנונות טקסט של תבנית בסיס</a:t>
            </a:r>
          </a:p>
          <a:p>
            <a:pPr lvl="1"/>
            <a:r>
              <a:rPr lang="he-IL"/>
              <a:t>רמה שנייה</a:t>
            </a:r>
          </a:p>
          <a:p>
            <a:pPr lvl="2"/>
            <a:r>
              <a:rPr lang="he-IL"/>
              <a:t>רמה שלישית</a:t>
            </a:r>
          </a:p>
          <a:p>
            <a:pPr lvl="3"/>
            <a:r>
              <a:rPr lang="he-IL"/>
              <a:t>רמה רביעית</a:t>
            </a:r>
          </a:p>
          <a:p>
            <a:pPr lvl="4"/>
            <a:r>
              <a:rPr lang="he-IL"/>
              <a:t>רמה חמישית</a:t>
            </a:r>
          </a:p>
        </p:txBody>
      </p:sp>
      <p:sp>
        <p:nvSpPr>
          <p:cNvPr id="7" name="מציין מיקום של תאריך 6">
            <a:extLst>
              <a:ext uri="{FF2B5EF4-FFF2-40B4-BE49-F238E27FC236}">
                <a16:creationId xmlns:a16="http://schemas.microsoft.com/office/drawing/2014/main" id="{1E17E67C-F790-41DE-9BB0-9FA3493BB5F6}"/>
              </a:ext>
            </a:extLst>
          </p:cNvPr>
          <p:cNvSpPr>
            <a:spLocks noGrp="1"/>
          </p:cNvSpPr>
          <p:nvPr>
            <p:ph type="dt" sz="half" idx="10"/>
          </p:nvPr>
        </p:nvSpPr>
        <p:spPr/>
        <p:txBody>
          <a:bodyPr/>
          <a:lstStyle/>
          <a:p>
            <a:fld id="{F5E25D69-9D2E-4CEB-A0A0-490432A0EBD1}" type="datetimeFigureOut">
              <a:rPr lang="he-IL" smtClean="0"/>
              <a:t>ב'/תשרי/תשפ"ד</a:t>
            </a:fld>
            <a:endParaRPr lang="he-IL"/>
          </a:p>
        </p:txBody>
      </p:sp>
      <p:sp>
        <p:nvSpPr>
          <p:cNvPr id="8" name="מציין מיקום של כותרת תחתונה 7">
            <a:extLst>
              <a:ext uri="{FF2B5EF4-FFF2-40B4-BE49-F238E27FC236}">
                <a16:creationId xmlns:a16="http://schemas.microsoft.com/office/drawing/2014/main" id="{106D4DD7-575A-4EC5-A220-954EBA13D16B}"/>
              </a:ext>
            </a:extLst>
          </p:cNvPr>
          <p:cNvSpPr>
            <a:spLocks noGrp="1"/>
          </p:cNvSpPr>
          <p:nvPr>
            <p:ph type="ftr" sz="quarter" idx="11"/>
          </p:nvPr>
        </p:nvSpPr>
        <p:spPr/>
        <p:txBody>
          <a:bodyPr/>
          <a:lstStyle/>
          <a:p>
            <a:endParaRPr lang="he-IL"/>
          </a:p>
        </p:txBody>
      </p:sp>
      <p:sp>
        <p:nvSpPr>
          <p:cNvPr id="9" name="מציין מיקום של מספר שקופית 8">
            <a:extLst>
              <a:ext uri="{FF2B5EF4-FFF2-40B4-BE49-F238E27FC236}">
                <a16:creationId xmlns:a16="http://schemas.microsoft.com/office/drawing/2014/main" id="{A07D0F49-464C-4955-BBD3-2C561DE504FA}"/>
              </a:ext>
            </a:extLst>
          </p:cNvPr>
          <p:cNvSpPr>
            <a:spLocks noGrp="1"/>
          </p:cNvSpPr>
          <p:nvPr>
            <p:ph type="sldNum" sz="quarter" idx="12"/>
          </p:nvPr>
        </p:nvSpPr>
        <p:spPr/>
        <p:txBody>
          <a:bodyPr/>
          <a:lstStyle/>
          <a:p>
            <a:fld id="{A099DF96-C8B1-4AC5-BA01-CF88B83083E5}" type="slidenum">
              <a:rPr lang="he-IL" smtClean="0"/>
              <a:t>‹#›</a:t>
            </a:fld>
            <a:endParaRPr lang="he-IL"/>
          </a:p>
        </p:txBody>
      </p:sp>
    </p:spTree>
    <p:extLst>
      <p:ext uri="{BB962C8B-B14F-4D97-AF65-F5344CB8AC3E}">
        <p14:creationId xmlns:p14="http://schemas.microsoft.com/office/powerpoint/2010/main" val="1438670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כותרת בלבד">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E891340C-4E99-4B47-A111-30EE70F66FBD}"/>
              </a:ext>
            </a:extLst>
          </p:cNvPr>
          <p:cNvSpPr>
            <a:spLocks noGrp="1"/>
          </p:cNvSpPr>
          <p:nvPr>
            <p:ph type="title"/>
          </p:nvPr>
        </p:nvSpPr>
        <p:spPr/>
        <p:txBody>
          <a:bodyPr/>
          <a:lstStyle/>
          <a:p>
            <a:r>
              <a:rPr lang="he-IL"/>
              <a:t>לחץ כדי לערוך סגנון כותרת של תבנית בסיס</a:t>
            </a:r>
          </a:p>
        </p:txBody>
      </p:sp>
      <p:sp>
        <p:nvSpPr>
          <p:cNvPr id="3" name="מציין מיקום של תאריך 2">
            <a:extLst>
              <a:ext uri="{FF2B5EF4-FFF2-40B4-BE49-F238E27FC236}">
                <a16:creationId xmlns:a16="http://schemas.microsoft.com/office/drawing/2014/main" id="{84D49D4E-6856-4EB2-8481-9886A40CAE74}"/>
              </a:ext>
            </a:extLst>
          </p:cNvPr>
          <p:cNvSpPr>
            <a:spLocks noGrp="1"/>
          </p:cNvSpPr>
          <p:nvPr>
            <p:ph type="dt" sz="half" idx="10"/>
          </p:nvPr>
        </p:nvSpPr>
        <p:spPr/>
        <p:txBody>
          <a:bodyPr/>
          <a:lstStyle/>
          <a:p>
            <a:fld id="{F5E25D69-9D2E-4CEB-A0A0-490432A0EBD1}" type="datetimeFigureOut">
              <a:rPr lang="he-IL" smtClean="0"/>
              <a:t>ב'/תשרי/תשפ"ד</a:t>
            </a:fld>
            <a:endParaRPr lang="he-IL"/>
          </a:p>
        </p:txBody>
      </p:sp>
      <p:sp>
        <p:nvSpPr>
          <p:cNvPr id="4" name="מציין מיקום של כותרת תחתונה 3">
            <a:extLst>
              <a:ext uri="{FF2B5EF4-FFF2-40B4-BE49-F238E27FC236}">
                <a16:creationId xmlns:a16="http://schemas.microsoft.com/office/drawing/2014/main" id="{73C5D13C-A30E-41C8-87D0-62C2F030C4C8}"/>
              </a:ext>
            </a:extLst>
          </p:cNvPr>
          <p:cNvSpPr>
            <a:spLocks noGrp="1"/>
          </p:cNvSpPr>
          <p:nvPr>
            <p:ph type="ftr" sz="quarter" idx="11"/>
          </p:nvPr>
        </p:nvSpPr>
        <p:spPr/>
        <p:txBody>
          <a:bodyPr/>
          <a:lstStyle/>
          <a:p>
            <a:endParaRPr lang="he-IL"/>
          </a:p>
        </p:txBody>
      </p:sp>
      <p:sp>
        <p:nvSpPr>
          <p:cNvPr id="5" name="מציין מיקום של מספר שקופית 4">
            <a:extLst>
              <a:ext uri="{FF2B5EF4-FFF2-40B4-BE49-F238E27FC236}">
                <a16:creationId xmlns:a16="http://schemas.microsoft.com/office/drawing/2014/main" id="{5F7063AB-BD68-40B6-B54F-AFEBAD08C981}"/>
              </a:ext>
            </a:extLst>
          </p:cNvPr>
          <p:cNvSpPr>
            <a:spLocks noGrp="1"/>
          </p:cNvSpPr>
          <p:nvPr>
            <p:ph type="sldNum" sz="quarter" idx="12"/>
          </p:nvPr>
        </p:nvSpPr>
        <p:spPr/>
        <p:txBody>
          <a:bodyPr/>
          <a:lstStyle/>
          <a:p>
            <a:fld id="{A099DF96-C8B1-4AC5-BA01-CF88B83083E5}" type="slidenum">
              <a:rPr lang="he-IL" smtClean="0"/>
              <a:t>‹#›</a:t>
            </a:fld>
            <a:endParaRPr lang="he-IL"/>
          </a:p>
        </p:txBody>
      </p:sp>
    </p:spTree>
    <p:extLst>
      <p:ext uri="{BB962C8B-B14F-4D97-AF65-F5344CB8AC3E}">
        <p14:creationId xmlns:p14="http://schemas.microsoft.com/office/powerpoint/2010/main" val="217468517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ריק">
    <p:spTree>
      <p:nvGrpSpPr>
        <p:cNvPr id="1" name=""/>
        <p:cNvGrpSpPr/>
        <p:nvPr/>
      </p:nvGrpSpPr>
      <p:grpSpPr>
        <a:xfrm>
          <a:off x="0" y="0"/>
          <a:ext cx="0" cy="0"/>
          <a:chOff x="0" y="0"/>
          <a:chExt cx="0" cy="0"/>
        </a:xfrm>
      </p:grpSpPr>
      <p:sp>
        <p:nvSpPr>
          <p:cNvPr id="2" name="מציין מיקום של תאריך 1">
            <a:extLst>
              <a:ext uri="{FF2B5EF4-FFF2-40B4-BE49-F238E27FC236}">
                <a16:creationId xmlns:a16="http://schemas.microsoft.com/office/drawing/2014/main" id="{3F3141F6-8013-4C01-A7CC-0CFEDCAFFCC0}"/>
              </a:ext>
            </a:extLst>
          </p:cNvPr>
          <p:cNvSpPr>
            <a:spLocks noGrp="1"/>
          </p:cNvSpPr>
          <p:nvPr>
            <p:ph type="dt" sz="half" idx="10"/>
          </p:nvPr>
        </p:nvSpPr>
        <p:spPr/>
        <p:txBody>
          <a:bodyPr/>
          <a:lstStyle/>
          <a:p>
            <a:fld id="{F5E25D69-9D2E-4CEB-A0A0-490432A0EBD1}" type="datetimeFigureOut">
              <a:rPr lang="he-IL" smtClean="0"/>
              <a:t>ב'/תשרי/תשפ"ד</a:t>
            </a:fld>
            <a:endParaRPr lang="he-IL"/>
          </a:p>
        </p:txBody>
      </p:sp>
      <p:sp>
        <p:nvSpPr>
          <p:cNvPr id="3" name="מציין מיקום של כותרת תחתונה 2">
            <a:extLst>
              <a:ext uri="{FF2B5EF4-FFF2-40B4-BE49-F238E27FC236}">
                <a16:creationId xmlns:a16="http://schemas.microsoft.com/office/drawing/2014/main" id="{371848E7-EB07-4543-840C-1E17BF8DA645}"/>
              </a:ext>
            </a:extLst>
          </p:cNvPr>
          <p:cNvSpPr>
            <a:spLocks noGrp="1"/>
          </p:cNvSpPr>
          <p:nvPr>
            <p:ph type="ftr" sz="quarter" idx="11"/>
          </p:nvPr>
        </p:nvSpPr>
        <p:spPr/>
        <p:txBody>
          <a:bodyPr/>
          <a:lstStyle/>
          <a:p>
            <a:endParaRPr lang="he-IL"/>
          </a:p>
        </p:txBody>
      </p:sp>
      <p:sp>
        <p:nvSpPr>
          <p:cNvPr id="4" name="מציין מיקום של מספר שקופית 3">
            <a:extLst>
              <a:ext uri="{FF2B5EF4-FFF2-40B4-BE49-F238E27FC236}">
                <a16:creationId xmlns:a16="http://schemas.microsoft.com/office/drawing/2014/main" id="{7E3A88FC-CA7E-401D-BB73-CA0723C34729}"/>
              </a:ext>
            </a:extLst>
          </p:cNvPr>
          <p:cNvSpPr>
            <a:spLocks noGrp="1"/>
          </p:cNvSpPr>
          <p:nvPr>
            <p:ph type="sldNum" sz="quarter" idx="12"/>
          </p:nvPr>
        </p:nvSpPr>
        <p:spPr/>
        <p:txBody>
          <a:bodyPr/>
          <a:lstStyle/>
          <a:p>
            <a:fld id="{A099DF96-C8B1-4AC5-BA01-CF88B83083E5}" type="slidenum">
              <a:rPr lang="he-IL" smtClean="0"/>
              <a:t>‹#›</a:t>
            </a:fld>
            <a:endParaRPr lang="he-IL"/>
          </a:p>
        </p:txBody>
      </p:sp>
    </p:spTree>
    <p:extLst>
      <p:ext uri="{BB962C8B-B14F-4D97-AF65-F5344CB8AC3E}">
        <p14:creationId xmlns:p14="http://schemas.microsoft.com/office/powerpoint/2010/main" val="61338193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תוכן עם כיתוב">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CC258F79-A750-49CE-B543-B6F5018DC119}"/>
              </a:ext>
            </a:extLst>
          </p:cNvPr>
          <p:cNvSpPr>
            <a:spLocks noGrp="1"/>
          </p:cNvSpPr>
          <p:nvPr>
            <p:ph type="title"/>
          </p:nvPr>
        </p:nvSpPr>
        <p:spPr>
          <a:xfrm>
            <a:off x="839788" y="457200"/>
            <a:ext cx="3932237" cy="1600200"/>
          </a:xfrm>
        </p:spPr>
        <p:txBody>
          <a:bodyPr anchor="b"/>
          <a:lstStyle>
            <a:lvl1pPr>
              <a:defRPr sz="3200"/>
            </a:lvl1pPr>
          </a:lstStyle>
          <a:p>
            <a:r>
              <a:rPr lang="he-IL"/>
              <a:t>לחץ כדי לערוך סגנון כותרת של תבנית בסיס</a:t>
            </a:r>
          </a:p>
        </p:txBody>
      </p:sp>
      <p:sp>
        <p:nvSpPr>
          <p:cNvPr id="3" name="מציין מיקום תוכן 2">
            <a:extLst>
              <a:ext uri="{FF2B5EF4-FFF2-40B4-BE49-F238E27FC236}">
                <a16:creationId xmlns:a16="http://schemas.microsoft.com/office/drawing/2014/main" id="{FF407031-9657-4314-9F5D-165DEF9D47AE}"/>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he-IL"/>
              <a:t>לחץ כדי לערוך סגנונות טקסט של תבנית בסיס</a:t>
            </a:r>
          </a:p>
          <a:p>
            <a:pPr lvl="1"/>
            <a:r>
              <a:rPr lang="he-IL"/>
              <a:t>רמה שנייה</a:t>
            </a:r>
          </a:p>
          <a:p>
            <a:pPr lvl="2"/>
            <a:r>
              <a:rPr lang="he-IL"/>
              <a:t>רמה שלישית</a:t>
            </a:r>
          </a:p>
          <a:p>
            <a:pPr lvl="3"/>
            <a:r>
              <a:rPr lang="he-IL"/>
              <a:t>רמה רביעית</a:t>
            </a:r>
          </a:p>
          <a:p>
            <a:pPr lvl="4"/>
            <a:r>
              <a:rPr lang="he-IL"/>
              <a:t>רמה חמישית</a:t>
            </a:r>
          </a:p>
        </p:txBody>
      </p:sp>
      <p:sp>
        <p:nvSpPr>
          <p:cNvPr id="4" name="מציין מיקום טקסט 3">
            <a:extLst>
              <a:ext uri="{FF2B5EF4-FFF2-40B4-BE49-F238E27FC236}">
                <a16:creationId xmlns:a16="http://schemas.microsoft.com/office/drawing/2014/main" id="{53E60376-ED07-435E-ACA0-27AD0FFA9258}"/>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he-IL"/>
              <a:t>לחץ כדי לערוך סגנונות טקסט של תבנית בסיס</a:t>
            </a:r>
          </a:p>
        </p:txBody>
      </p:sp>
      <p:sp>
        <p:nvSpPr>
          <p:cNvPr id="5" name="מציין מיקום של תאריך 4">
            <a:extLst>
              <a:ext uri="{FF2B5EF4-FFF2-40B4-BE49-F238E27FC236}">
                <a16:creationId xmlns:a16="http://schemas.microsoft.com/office/drawing/2014/main" id="{E283D002-E7A0-4243-AB51-0E40AB497A3F}"/>
              </a:ext>
            </a:extLst>
          </p:cNvPr>
          <p:cNvSpPr>
            <a:spLocks noGrp="1"/>
          </p:cNvSpPr>
          <p:nvPr>
            <p:ph type="dt" sz="half" idx="10"/>
          </p:nvPr>
        </p:nvSpPr>
        <p:spPr/>
        <p:txBody>
          <a:bodyPr/>
          <a:lstStyle/>
          <a:p>
            <a:fld id="{F5E25D69-9D2E-4CEB-A0A0-490432A0EBD1}" type="datetimeFigureOut">
              <a:rPr lang="he-IL" smtClean="0"/>
              <a:t>ב'/תשרי/תשפ"ד</a:t>
            </a:fld>
            <a:endParaRPr lang="he-IL"/>
          </a:p>
        </p:txBody>
      </p:sp>
      <p:sp>
        <p:nvSpPr>
          <p:cNvPr id="6" name="מציין מיקום של כותרת תחתונה 5">
            <a:extLst>
              <a:ext uri="{FF2B5EF4-FFF2-40B4-BE49-F238E27FC236}">
                <a16:creationId xmlns:a16="http://schemas.microsoft.com/office/drawing/2014/main" id="{17E38FAE-8999-4DAB-9451-DD5FDFD6B3C9}"/>
              </a:ext>
            </a:extLst>
          </p:cNvPr>
          <p:cNvSpPr>
            <a:spLocks noGrp="1"/>
          </p:cNvSpPr>
          <p:nvPr>
            <p:ph type="ftr" sz="quarter" idx="11"/>
          </p:nvPr>
        </p:nvSpPr>
        <p:spPr/>
        <p:txBody>
          <a:bodyPr/>
          <a:lstStyle/>
          <a:p>
            <a:endParaRPr lang="he-IL"/>
          </a:p>
        </p:txBody>
      </p:sp>
      <p:sp>
        <p:nvSpPr>
          <p:cNvPr id="7" name="מציין מיקום של מספר שקופית 6">
            <a:extLst>
              <a:ext uri="{FF2B5EF4-FFF2-40B4-BE49-F238E27FC236}">
                <a16:creationId xmlns:a16="http://schemas.microsoft.com/office/drawing/2014/main" id="{B1E38341-5902-4E2D-892B-7FD7A2312298}"/>
              </a:ext>
            </a:extLst>
          </p:cNvPr>
          <p:cNvSpPr>
            <a:spLocks noGrp="1"/>
          </p:cNvSpPr>
          <p:nvPr>
            <p:ph type="sldNum" sz="quarter" idx="12"/>
          </p:nvPr>
        </p:nvSpPr>
        <p:spPr/>
        <p:txBody>
          <a:bodyPr/>
          <a:lstStyle/>
          <a:p>
            <a:fld id="{A099DF96-C8B1-4AC5-BA01-CF88B83083E5}" type="slidenum">
              <a:rPr lang="he-IL" smtClean="0"/>
              <a:t>‹#›</a:t>
            </a:fld>
            <a:endParaRPr lang="he-IL"/>
          </a:p>
        </p:txBody>
      </p:sp>
    </p:spTree>
    <p:extLst>
      <p:ext uri="{BB962C8B-B14F-4D97-AF65-F5344CB8AC3E}">
        <p14:creationId xmlns:p14="http://schemas.microsoft.com/office/powerpoint/2010/main" val="410123348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תמונה עם כיתוב">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18DA8050-C7C5-41E5-A177-921B86765AF9}"/>
              </a:ext>
            </a:extLst>
          </p:cNvPr>
          <p:cNvSpPr>
            <a:spLocks noGrp="1"/>
          </p:cNvSpPr>
          <p:nvPr>
            <p:ph type="title"/>
          </p:nvPr>
        </p:nvSpPr>
        <p:spPr>
          <a:xfrm>
            <a:off x="839788" y="457200"/>
            <a:ext cx="3932237" cy="1600200"/>
          </a:xfrm>
        </p:spPr>
        <p:txBody>
          <a:bodyPr anchor="b"/>
          <a:lstStyle>
            <a:lvl1pPr>
              <a:defRPr sz="3200"/>
            </a:lvl1pPr>
          </a:lstStyle>
          <a:p>
            <a:r>
              <a:rPr lang="he-IL"/>
              <a:t>לחץ כדי לערוך סגנון כותרת של תבנית בסיס</a:t>
            </a:r>
          </a:p>
        </p:txBody>
      </p:sp>
      <p:sp>
        <p:nvSpPr>
          <p:cNvPr id="3" name="מציין מיקום של תמונה 2">
            <a:extLst>
              <a:ext uri="{FF2B5EF4-FFF2-40B4-BE49-F238E27FC236}">
                <a16:creationId xmlns:a16="http://schemas.microsoft.com/office/drawing/2014/main" id="{4DA09427-833C-4E51-9AEB-149A6BB0BE01}"/>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he-IL"/>
          </a:p>
        </p:txBody>
      </p:sp>
      <p:sp>
        <p:nvSpPr>
          <p:cNvPr id="4" name="מציין מיקום טקסט 3">
            <a:extLst>
              <a:ext uri="{FF2B5EF4-FFF2-40B4-BE49-F238E27FC236}">
                <a16:creationId xmlns:a16="http://schemas.microsoft.com/office/drawing/2014/main" id="{B4E4F422-2547-4973-9445-41FC7CDA44F3}"/>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he-IL"/>
              <a:t>לחץ כדי לערוך סגנונות טקסט של תבנית בסיס</a:t>
            </a:r>
          </a:p>
        </p:txBody>
      </p:sp>
      <p:sp>
        <p:nvSpPr>
          <p:cNvPr id="5" name="מציין מיקום של תאריך 4">
            <a:extLst>
              <a:ext uri="{FF2B5EF4-FFF2-40B4-BE49-F238E27FC236}">
                <a16:creationId xmlns:a16="http://schemas.microsoft.com/office/drawing/2014/main" id="{AB9468EB-0289-485F-9866-396E0223B9B2}"/>
              </a:ext>
            </a:extLst>
          </p:cNvPr>
          <p:cNvSpPr>
            <a:spLocks noGrp="1"/>
          </p:cNvSpPr>
          <p:nvPr>
            <p:ph type="dt" sz="half" idx="10"/>
          </p:nvPr>
        </p:nvSpPr>
        <p:spPr/>
        <p:txBody>
          <a:bodyPr/>
          <a:lstStyle/>
          <a:p>
            <a:fld id="{F5E25D69-9D2E-4CEB-A0A0-490432A0EBD1}" type="datetimeFigureOut">
              <a:rPr lang="he-IL" smtClean="0"/>
              <a:t>ב'/תשרי/תשפ"ד</a:t>
            </a:fld>
            <a:endParaRPr lang="he-IL"/>
          </a:p>
        </p:txBody>
      </p:sp>
      <p:sp>
        <p:nvSpPr>
          <p:cNvPr id="6" name="מציין מיקום של כותרת תחתונה 5">
            <a:extLst>
              <a:ext uri="{FF2B5EF4-FFF2-40B4-BE49-F238E27FC236}">
                <a16:creationId xmlns:a16="http://schemas.microsoft.com/office/drawing/2014/main" id="{0B64A6FD-1A83-4E0F-B56C-9607123D2B86}"/>
              </a:ext>
            </a:extLst>
          </p:cNvPr>
          <p:cNvSpPr>
            <a:spLocks noGrp="1"/>
          </p:cNvSpPr>
          <p:nvPr>
            <p:ph type="ftr" sz="quarter" idx="11"/>
          </p:nvPr>
        </p:nvSpPr>
        <p:spPr/>
        <p:txBody>
          <a:bodyPr/>
          <a:lstStyle/>
          <a:p>
            <a:endParaRPr lang="he-IL"/>
          </a:p>
        </p:txBody>
      </p:sp>
      <p:sp>
        <p:nvSpPr>
          <p:cNvPr id="7" name="מציין מיקום של מספר שקופית 6">
            <a:extLst>
              <a:ext uri="{FF2B5EF4-FFF2-40B4-BE49-F238E27FC236}">
                <a16:creationId xmlns:a16="http://schemas.microsoft.com/office/drawing/2014/main" id="{3258F885-B79C-4668-81BF-058E89DE8172}"/>
              </a:ext>
            </a:extLst>
          </p:cNvPr>
          <p:cNvSpPr>
            <a:spLocks noGrp="1"/>
          </p:cNvSpPr>
          <p:nvPr>
            <p:ph type="sldNum" sz="quarter" idx="12"/>
          </p:nvPr>
        </p:nvSpPr>
        <p:spPr/>
        <p:txBody>
          <a:bodyPr/>
          <a:lstStyle/>
          <a:p>
            <a:fld id="{A099DF96-C8B1-4AC5-BA01-CF88B83083E5}" type="slidenum">
              <a:rPr lang="he-IL" smtClean="0"/>
              <a:t>‹#›</a:t>
            </a:fld>
            <a:endParaRPr lang="he-IL"/>
          </a:p>
        </p:txBody>
      </p:sp>
    </p:spTree>
    <p:extLst>
      <p:ext uri="{BB962C8B-B14F-4D97-AF65-F5344CB8AC3E}">
        <p14:creationId xmlns:p14="http://schemas.microsoft.com/office/powerpoint/2010/main" val="135915287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כותרת וטקסט אנכי">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96B42EAA-6DDC-4449-AB39-D36D8924CBF1}"/>
              </a:ext>
            </a:extLst>
          </p:cNvPr>
          <p:cNvSpPr>
            <a:spLocks noGrp="1"/>
          </p:cNvSpPr>
          <p:nvPr>
            <p:ph type="title"/>
          </p:nvPr>
        </p:nvSpPr>
        <p:spPr/>
        <p:txBody>
          <a:bodyPr/>
          <a:lstStyle/>
          <a:p>
            <a:r>
              <a:rPr lang="he-IL"/>
              <a:t>לחץ כדי לערוך סגנון כותרת של תבנית בסיס</a:t>
            </a:r>
          </a:p>
        </p:txBody>
      </p:sp>
      <p:sp>
        <p:nvSpPr>
          <p:cNvPr id="3" name="מציין מיקום של טקסט אנכי 2">
            <a:extLst>
              <a:ext uri="{FF2B5EF4-FFF2-40B4-BE49-F238E27FC236}">
                <a16:creationId xmlns:a16="http://schemas.microsoft.com/office/drawing/2014/main" id="{4A4DF793-1D57-4A3B-A841-3DA5AC544CDE}"/>
              </a:ext>
            </a:extLst>
          </p:cNvPr>
          <p:cNvSpPr>
            <a:spLocks noGrp="1"/>
          </p:cNvSpPr>
          <p:nvPr>
            <p:ph type="body" orient="vert" idx="1"/>
          </p:nvPr>
        </p:nvSpPr>
        <p:spPr/>
        <p:txBody>
          <a:bodyPr vert="eaVert"/>
          <a:lstStyle/>
          <a:p>
            <a:pPr lvl="0"/>
            <a:r>
              <a:rPr lang="he-IL"/>
              <a:t>לחץ כדי לערוך סגנונות טקסט של תבנית בסיס</a:t>
            </a:r>
          </a:p>
          <a:p>
            <a:pPr lvl="1"/>
            <a:r>
              <a:rPr lang="he-IL"/>
              <a:t>רמה שנייה</a:t>
            </a:r>
          </a:p>
          <a:p>
            <a:pPr lvl="2"/>
            <a:r>
              <a:rPr lang="he-IL"/>
              <a:t>רמה שלישית</a:t>
            </a:r>
          </a:p>
          <a:p>
            <a:pPr lvl="3"/>
            <a:r>
              <a:rPr lang="he-IL"/>
              <a:t>רמה רביעית</a:t>
            </a:r>
          </a:p>
          <a:p>
            <a:pPr lvl="4"/>
            <a:r>
              <a:rPr lang="he-IL"/>
              <a:t>רמה חמישית</a:t>
            </a:r>
          </a:p>
        </p:txBody>
      </p:sp>
      <p:sp>
        <p:nvSpPr>
          <p:cNvPr id="4" name="מציין מיקום של תאריך 3">
            <a:extLst>
              <a:ext uri="{FF2B5EF4-FFF2-40B4-BE49-F238E27FC236}">
                <a16:creationId xmlns:a16="http://schemas.microsoft.com/office/drawing/2014/main" id="{0AC4212E-DDC9-41B6-BB09-5110F196EB4F}"/>
              </a:ext>
            </a:extLst>
          </p:cNvPr>
          <p:cNvSpPr>
            <a:spLocks noGrp="1"/>
          </p:cNvSpPr>
          <p:nvPr>
            <p:ph type="dt" sz="half" idx="10"/>
          </p:nvPr>
        </p:nvSpPr>
        <p:spPr/>
        <p:txBody>
          <a:bodyPr/>
          <a:lstStyle/>
          <a:p>
            <a:fld id="{F5E25D69-9D2E-4CEB-A0A0-490432A0EBD1}" type="datetimeFigureOut">
              <a:rPr lang="he-IL" smtClean="0"/>
              <a:t>ב'/תשרי/תשפ"ד</a:t>
            </a:fld>
            <a:endParaRPr lang="he-IL"/>
          </a:p>
        </p:txBody>
      </p:sp>
      <p:sp>
        <p:nvSpPr>
          <p:cNvPr id="5" name="מציין מיקום של כותרת תחתונה 4">
            <a:extLst>
              <a:ext uri="{FF2B5EF4-FFF2-40B4-BE49-F238E27FC236}">
                <a16:creationId xmlns:a16="http://schemas.microsoft.com/office/drawing/2014/main" id="{11C1EA2C-81AA-45ED-8AAD-9CC41F540AAB}"/>
              </a:ext>
            </a:extLst>
          </p:cNvPr>
          <p:cNvSpPr>
            <a:spLocks noGrp="1"/>
          </p:cNvSpPr>
          <p:nvPr>
            <p:ph type="ftr" sz="quarter" idx="11"/>
          </p:nvPr>
        </p:nvSpPr>
        <p:spPr/>
        <p:txBody>
          <a:bodyPr/>
          <a:lstStyle/>
          <a:p>
            <a:endParaRPr lang="he-IL"/>
          </a:p>
        </p:txBody>
      </p:sp>
      <p:sp>
        <p:nvSpPr>
          <p:cNvPr id="6" name="מציין מיקום של מספר שקופית 5">
            <a:extLst>
              <a:ext uri="{FF2B5EF4-FFF2-40B4-BE49-F238E27FC236}">
                <a16:creationId xmlns:a16="http://schemas.microsoft.com/office/drawing/2014/main" id="{D6A5D6C3-77BC-40A7-9E22-5CA198493197}"/>
              </a:ext>
            </a:extLst>
          </p:cNvPr>
          <p:cNvSpPr>
            <a:spLocks noGrp="1"/>
          </p:cNvSpPr>
          <p:nvPr>
            <p:ph type="sldNum" sz="quarter" idx="12"/>
          </p:nvPr>
        </p:nvSpPr>
        <p:spPr/>
        <p:txBody>
          <a:bodyPr/>
          <a:lstStyle/>
          <a:p>
            <a:fld id="{A099DF96-C8B1-4AC5-BA01-CF88B83083E5}" type="slidenum">
              <a:rPr lang="he-IL" smtClean="0"/>
              <a:t>‹#›</a:t>
            </a:fld>
            <a:endParaRPr lang="he-IL"/>
          </a:p>
        </p:txBody>
      </p:sp>
    </p:spTree>
    <p:extLst>
      <p:ext uri="{BB962C8B-B14F-4D97-AF65-F5344CB8AC3E}">
        <p14:creationId xmlns:p14="http://schemas.microsoft.com/office/powerpoint/2010/main" val="107106865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כותרת אנכית וטקסט">
    <p:spTree>
      <p:nvGrpSpPr>
        <p:cNvPr id="1" name=""/>
        <p:cNvGrpSpPr/>
        <p:nvPr/>
      </p:nvGrpSpPr>
      <p:grpSpPr>
        <a:xfrm>
          <a:off x="0" y="0"/>
          <a:ext cx="0" cy="0"/>
          <a:chOff x="0" y="0"/>
          <a:chExt cx="0" cy="0"/>
        </a:xfrm>
      </p:grpSpPr>
      <p:sp>
        <p:nvSpPr>
          <p:cNvPr id="2" name="כותרת אנכית 1">
            <a:extLst>
              <a:ext uri="{FF2B5EF4-FFF2-40B4-BE49-F238E27FC236}">
                <a16:creationId xmlns:a16="http://schemas.microsoft.com/office/drawing/2014/main" id="{EC2822D2-FD33-497A-91D3-3C3D5F5EA923}"/>
              </a:ext>
            </a:extLst>
          </p:cNvPr>
          <p:cNvSpPr>
            <a:spLocks noGrp="1"/>
          </p:cNvSpPr>
          <p:nvPr>
            <p:ph type="title" orient="vert"/>
          </p:nvPr>
        </p:nvSpPr>
        <p:spPr>
          <a:xfrm>
            <a:off x="8724900" y="365125"/>
            <a:ext cx="2628900" cy="5811838"/>
          </a:xfrm>
        </p:spPr>
        <p:txBody>
          <a:bodyPr vert="eaVert"/>
          <a:lstStyle/>
          <a:p>
            <a:r>
              <a:rPr lang="he-IL"/>
              <a:t>לחץ כדי לערוך סגנון כותרת של תבנית בסיס</a:t>
            </a:r>
          </a:p>
        </p:txBody>
      </p:sp>
      <p:sp>
        <p:nvSpPr>
          <p:cNvPr id="3" name="מציין מיקום של טקסט אנכי 2">
            <a:extLst>
              <a:ext uri="{FF2B5EF4-FFF2-40B4-BE49-F238E27FC236}">
                <a16:creationId xmlns:a16="http://schemas.microsoft.com/office/drawing/2014/main" id="{3F33088D-2720-4908-96FA-533F8842E35A}"/>
              </a:ext>
            </a:extLst>
          </p:cNvPr>
          <p:cNvSpPr>
            <a:spLocks noGrp="1"/>
          </p:cNvSpPr>
          <p:nvPr>
            <p:ph type="body" orient="vert" idx="1"/>
          </p:nvPr>
        </p:nvSpPr>
        <p:spPr>
          <a:xfrm>
            <a:off x="838200" y="365125"/>
            <a:ext cx="7734300" cy="5811838"/>
          </a:xfrm>
        </p:spPr>
        <p:txBody>
          <a:bodyPr vert="eaVert"/>
          <a:lstStyle/>
          <a:p>
            <a:pPr lvl="0"/>
            <a:r>
              <a:rPr lang="he-IL"/>
              <a:t>לחץ כדי לערוך סגנונות טקסט של תבנית בסיס</a:t>
            </a:r>
          </a:p>
          <a:p>
            <a:pPr lvl="1"/>
            <a:r>
              <a:rPr lang="he-IL"/>
              <a:t>רמה שנייה</a:t>
            </a:r>
          </a:p>
          <a:p>
            <a:pPr lvl="2"/>
            <a:r>
              <a:rPr lang="he-IL"/>
              <a:t>רמה שלישית</a:t>
            </a:r>
          </a:p>
          <a:p>
            <a:pPr lvl="3"/>
            <a:r>
              <a:rPr lang="he-IL"/>
              <a:t>רמה רביעית</a:t>
            </a:r>
          </a:p>
          <a:p>
            <a:pPr lvl="4"/>
            <a:r>
              <a:rPr lang="he-IL"/>
              <a:t>רמה חמישית</a:t>
            </a:r>
          </a:p>
        </p:txBody>
      </p:sp>
      <p:sp>
        <p:nvSpPr>
          <p:cNvPr id="4" name="מציין מיקום של תאריך 3">
            <a:extLst>
              <a:ext uri="{FF2B5EF4-FFF2-40B4-BE49-F238E27FC236}">
                <a16:creationId xmlns:a16="http://schemas.microsoft.com/office/drawing/2014/main" id="{18712DC9-C40D-4CF3-8E9D-C8E049AB7CBB}"/>
              </a:ext>
            </a:extLst>
          </p:cNvPr>
          <p:cNvSpPr>
            <a:spLocks noGrp="1"/>
          </p:cNvSpPr>
          <p:nvPr>
            <p:ph type="dt" sz="half" idx="10"/>
          </p:nvPr>
        </p:nvSpPr>
        <p:spPr/>
        <p:txBody>
          <a:bodyPr/>
          <a:lstStyle/>
          <a:p>
            <a:fld id="{F5E25D69-9D2E-4CEB-A0A0-490432A0EBD1}" type="datetimeFigureOut">
              <a:rPr lang="he-IL" smtClean="0"/>
              <a:t>ב'/תשרי/תשפ"ד</a:t>
            </a:fld>
            <a:endParaRPr lang="he-IL"/>
          </a:p>
        </p:txBody>
      </p:sp>
      <p:sp>
        <p:nvSpPr>
          <p:cNvPr id="5" name="מציין מיקום של כותרת תחתונה 4">
            <a:extLst>
              <a:ext uri="{FF2B5EF4-FFF2-40B4-BE49-F238E27FC236}">
                <a16:creationId xmlns:a16="http://schemas.microsoft.com/office/drawing/2014/main" id="{BCB8D4D8-2BF1-4A4D-8895-8F6412805B14}"/>
              </a:ext>
            </a:extLst>
          </p:cNvPr>
          <p:cNvSpPr>
            <a:spLocks noGrp="1"/>
          </p:cNvSpPr>
          <p:nvPr>
            <p:ph type="ftr" sz="quarter" idx="11"/>
          </p:nvPr>
        </p:nvSpPr>
        <p:spPr/>
        <p:txBody>
          <a:bodyPr/>
          <a:lstStyle/>
          <a:p>
            <a:endParaRPr lang="he-IL"/>
          </a:p>
        </p:txBody>
      </p:sp>
      <p:sp>
        <p:nvSpPr>
          <p:cNvPr id="6" name="מציין מיקום של מספר שקופית 5">
            <a:extLst>
              <a:ext uri="{FF2B5EF4-FFF2-40B4-BE49-F238E27FC236}">
                <a16:creationId xmlns:a16="http://schemas.microsoft.com/office/drawing/2014/main" id="{7F90B64E-3DDB-430B-A1CC-4553337B7004}"/>
              </a:ext>
            </a:extLst>
          </p:cNvPr>
          <p:cNvSpPr>
            <a:spLocks noGrp="1"/>
          </p:cNvSpPr>
          <p:nvPr>
            <p:ph type="sldNum" sz="quarter" idx="12"/>
          </p:nvPr>
        </p:nvSpPr>
        <p:spPr/>
        <p:txBody>
          <a:bodyPr/>
          <a:lstStyle/>
          <a:p>
            <a:fld id="{A099DF96-C8B1-4AC5-BA01-CF88B83083E5}" type="slidenum">
              <a:rPr lang="he-IL" smtClean="0"/>
              <a:t>‹#›</a:t>
            </a:fld>
            <a:endParaRPr lang="he-IL"/>
          </a:p>
        </p:txBody>
      </p:sp>
    </p:spTree>
    <p:extLst>
      <p:ext uri="{BB962C8B-B14F-4D97-AF65-F5344CB8AC3E}">
        <p14:creationId xmlns:p14="http://schemas.microsoft.com/office/powerpoint/2010/main" val="373288581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מציין מיקום של כותרת 1">
            <a:extLst>
              <a:ext uri="{FF2B5EF4-FFF2-40B4-BE49-F238E27FC236}">
                <a16:creationId xmlns:a16="http://schemas.microsoft.com/office/drawing/2014/main" id="{47645A73-FA23-41FA-8A56-104CDFD18DAE}"/>
              </a:ext>
            </a:extLst>
          </p:cNvPr>
          <p:cNvSpPr>
            <a:spLocks noGrp="1"/>
          </p:cNvSpPr>
          <p:nvPr>
            <p:ph type="title"/>
          </p:nvPr>
        </p:nvSpPr>
        <p:spPr>
          <a:xfrm>
            <a:off x="838200" y="365125"/>
            <a:ext cx="10515600" cy="1325563"/>
          </a:xfrm>
          <a:prstGeom prst="rect">
            <a:avLst/>
          </a:prstGeom>
        </p:spPr>
        <p:txBody>
          <a:bodyPr vert="horz" lIns="91440" tIns="45720" rIns="91440" bIns="45720" rtlCol="1" anchor="ctr">
            <a:normAutofit/>
          </a:bodyPr>
          <a:lstStyle/>
          <a:p>
            <a:r>
              <a:rPr lang="he-IL"/>
              <a:t>לחץ כדי לערוך סגנון כותרת של תבנית בסיס</a:t>
            </a:r>
          </a:p>
        </p:txBody>
      </p:sp>
      <p:sp>
        <p:nvSpPr>
          <p:cNvPr id="3" name="מציין מיקום טקסט 2">
            <a:extLst>
              <a:ext uri="{FF2B5EF4-FFF2-40B4-BE49-F238E27FC236}">
                <a16:creationId xmlns:a16="http://schemas.microsoft.com/office/drawing/2014/main" id="{CDEFC554-C6D1-42FE-BEE6-9D8899995026}"/>
              </a:ext>
            </a:extLst>
          </p:cNvPr>
          <p:cNvSpPr>
            <a:spLocks noGrp="1"/>
          </p:cNvSpPr>
          <p:nvPr>
            <p:ph type="body" idx="1"/>
          </p:nvPr>
        </p:nvSpPr>
        <p:spPr>
          <a:xfrm>
            <a:off x="838200" y="1825625"/>
            <a:ext cx="10515600" cy="4351338"/>
          </a:xfrm>
          <a:prstGeom prst="rect">
            <a:avLst/>
          </a:prstGeom>
        </p:spPr>
        <p:txBody>
          <a:bodyPr vert="horz" lIns="91440" tIns="45720" rIns="91440" bIns="45720" rtlCol="1">
            <a:normAutofit/>
          </a:bodyPr>
          <a:lstStyle/>
          <a:p>
            <a:pPr lvl="0"/>
            <a:r>
              <a:rPr lang="he-IL"/>
              <a:t>לחץ כדי לערוך סגנונות טקסט של תבנית בסיס</a:t>
            </a:r>
          </a:p>
          <a:p>
            <a:pPr lvl="1"/>
            <a:r>
              <a:rPr lang="he-IL"/>
              <a:t>רמה שנייה</a:t>
            </a:r>
          </a:p>
          <a:p>
            <a:pPr lvl="2"/>
            <a:r>
              <a:rPr lang="he-IL"/>
              <a:t>רמה שלישית</a:t>
            </a:r>
          </a:p>
          <a:p>
            <a:pPr lvl="3"/>
            <a:r>
              <a:rPr lang="he-IL"/>
              <a:t>רמה רביעית</a:t>
            </a:r>
          </a:p>
          <a:p>
            <a:pPr lvl="4"/>
            <a:r>
              <a:rPr lang="he-IL"/>
              <a:t>רמה חמישית</a:t>
            </a:r>
          </a:p>
        </p:txBody>
      </p:sp>
      <p:sp>
        <p:nvSpPr>
          <p:cNvPr id="4" name="מציין מיקום של תאריך 3">
            <a:extLst>
              <a:ext uri="{FF2B5EF4-FFF2-40B4-BE49-F238E27FC236}">
                <a16:creationId xmlns:a16="http://schemas.microsoft.com/office/drawing/2014/main" id="{CAF51A12-A71C-4D36-9929-75D2269D9334}"/>
              </a:ext>
            </a:extLst>
          </p:cNvPr>
          <p:cNvSpPr>
            <a:spLocks noGrp="1"/>
          </p:cNvSpPr>
          <p:nvPr>
            <p:ph type="dt" sz="half" idx="2"/>
          </p:nvPr>
        </p:nvSpPr>
        <p:spPr>
          <a:xfrm>
            <a:off x="8610600" y="6356350"/>
            <a:ext cx="2743200" cy="365125"/>
          </a:xfrm>
          <a:prstGeom prst="rect">
            <a:avLst/>
          </a:prstGeom>
        </p:spPr>
        <p:txBody>
          <a:bodyPr vert="horz" lIns="91440" tIns="45720" rIns="91440" bIns="45720" rtlCol="1" anchor="ctr"/>
          <a:lstStyle>
            <a:lvl1pPr algn="r">
              <a:defRPr sz="1200">
                <a:solidFill>
                  <a:schemeClr val="tx1">
                    <a:tint val="75000"/>
                  </a:schemeClr>
                </a:solidFill>
              </a:defRPr>
            </a:lvl1pPr>
          </a:lstStyle>
          <a:p>
            <a:fld id="{F5E25D69-9D2E-4CEB-A0A0-490432A0EBD1}" type="datetimeFigureOut">
              <a:rPr lang="he-IL" smtClean="0"/>
              <a:t>ב'/תשרי/תשפ"ד</a:t>
            </a:fld>
            <a:endParaRPr lang="he-IL"/>
          </a:p>
        </p:txBody>
      </p:sp>
      <p:sp>
        <p:nvSpPr>
          <p:cNvPr id="5" name="מציין מיקום של כותרת תחתונה 4">
            <a:extLst>
              <a:ext uri="{FF2B5EF4-FFF2-40B4-BE49-F238E27FC236}">
                <a16:creationId xmlns:a16="http://schemas.microsoft.com/office/drawing/2014/main" id="{88582D42-9DCD-47C9-8B90-F73D9733E78A}"/>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1" anchor="ctr"/>
          <a:lstStyle>
            <a:lvl1pPr algn="ctr">
              <a:defRPr sz="1200">
                <a:solidFill>
                  <a:schemeClr val="tx1">
                    <a:tint val="75000"/>
                  </a:schemeClr>
                </a:solidFill>
              </a:defRPr>
            </a:lvl1pPr>
          </a:lstStyle>
          <a:p>
            <a:endParaRPr lang="he-IL"/>
          </a:p>
        </p:txBody>
      </p:sp>
      <p:sp>
        <p:nvSpPr>
          <p:cNvPr id="6" name="מציין מיקום של מספר שקופית 5">
            <a:extLst>
              <a:ext uri="{FF2B5EF4-FFF2-40B4-BE49-F238E27FC236}">
                <a16:creationId xmlns:a16="http://schemas.microsoft.com/office/drawing/2014/main" id="{A051A5C6-E022-46A6-B3EB-F58273304FFF}"/>
              </a:ext>
            </a:extLst>
          </p:cNvPr>
          <p:cNvSpPr>
            <a:spLocks noGrp="1"/>
          </p:cNvSpPr>
          <p:nvPr>
            <p:ph type="sldNum" sz="quarter" idx="4"/>
          </p:nvPr>
        </p:nvSpPr>
        <p:spPr>
          <a:xfrm>
            <a:off x="838200" y="6356350"/>
            <a:ext cx="2743200" cy="365125"/>
          </a:xfrm>
          <a:prstGeom prst="rect">
            <a:avLst/>
          </a:prstGeom>
        </p:spPr>
        <p:txBody>
          <a:bodyPr vert="horz" lIns="91440" tIns="45720" rIns="91440" bIns="45720" rtlCol="1" anchor="ctr"/>
          <a:lstStyle>
            <a:lvl1pPr algn="l">
              <a:defRPr sz="1200">
                <a:solidFill>
                  <a:schemeClr val="tx1">
                    <a:tint val="75000"/>
                  </a:schemeClr>
                </a:solidFill>
              </a:defRPr>
            </a:lvl1pPr>
          </a:lstStyle>
          <a:p>
            <a:fld id="{A099DF96-C8B1-4AC5-BA01-CF88B83083E5}" type="slidenum">
              <a:rPr lang="he-IL" smtClean="0"/>
              <a:t>‹#›</a:t>
            </a:fld>
            <a:endParaRPr lang="he-IL"/>
          </a:p>
        </p:txBody>
      </p:sp>
    </p:spTree>
    <p:extLst>
      <p:ext uri="{BB962C8B-B14F-4D97-AF65-F5344CB8AC3E}">
        <p14:creationId xmlns:p14="http://schemas.microsoft.com/office/powerpoint/2010/main" val="1538370732"/>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r" defTabSz="914400" rtl="1"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r" defTabSz="914400" rtl="1"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r" defTabSz="914400" rtl="1"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r" defTabSz="914400" rtl="1"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r" defTabSz="914400" rtl="1"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r" defTabSz="914400" rtl="1"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r" defTabSz="914400" rtl="1"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r" defTabSz="914400" rtl="1"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r" defTabSz="914400" rtl="1"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r" defTabSz="914400" rtl="1"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he-IL"/>
      </a:defPPr>
      <a:lvl1pPr marL="0" algn="r" defTabSz="914400" rtl="1" eaLnBrk="1" latinLnBrk="0" hangingPunct="1">
        <a:defRPr sz="1800" kern="1200">
          <a:solidFill>
            <a:schemeClr val="tx1"/>
          </a:solidFill>
          <a:latin typeface="+mn-lt"/>
          <a:ea typeface="+mn-ea"/>
          <a:cs typeface="+mn-cs"/>
        </a:defRPr>
      </a:lvl1pPr>
      <a:lvl2pPr marL="457200" algn="r" defTabSz="914400" rtl="1" eaLnBrk="1" latinLnBrk="0" hangingPunct="1">
        <a:defRPr sz="1800" kern="1200">
          <a:solidFill>
            <a:schemeClr val="tx1"/>
          </a:solidFill>
          <a:latin typeface="+mn-lt"/>
          <a:ea typeface="+mn-ea"/>
          <a:cs typeface="+mn-cs"/>
        </a:defRPr>
      </a:lvl2pPr>
      <a:lvl3pPr marL="914400" algn="r" defTabSz="914400" rtl="1" eaLnBrk="1" latinLnBrk="0" hangingPunct="1">
        <a:defRPr sz="1800" kern="1200">
          <a:solidFill>
            <a:schemeClr val="tx1"/>
          </a:solidFill>
          <a:latin typeface="+mn-lt"/>
          <a:ea typeface="+mn-ea"/>
          <a:cs typeface="+mn-cs"/>
        </a:defRPr>
      </a:lvl3pPr>
      <a:lvl4pPr marL="1371600" algn="r" defTabSz="914400" rtl="1" eaLnBrk="1" latinLnBrk="0" hangingPunct="1">
        <a:defRPr sz="1800" kern="1200">
          <a:solidFill>
            <a:schemeClr val="tx1"/>
          </a:solidFill>
          <a:latin typeface="+mn-lt"/>
          <a:ea typeface="+mn-ea"/>
          <a:cs typeface="+mn-cs"/>
        </a:defRPr>
      </a:lvl4pPr>
      <a:lvl5pPr marL="1828800" algn="r" defTabSz="914400" rtl="1" eaLnBrk="1" latinLnBrk="0" hangingPunct="1">
        <a:defRPr sz="1800" kern="1200">
          <a:solidFill>
            <a:schemeClr val="tx1"/>
          </a:solidFill>
          <a:latin typeface="+mn-lt"/>
          <a:ea typeface="+mn-ea"/>
          <a:cs typeface="+mn-cs"/>
        </a:defRPr>
      </a:lvl5pPr>
      <a:lvl6pPr marL="2286000" algn="r" defTabSz="914400" rtl="1" eaLnBrk="1" latinLnBrk="0" hangingPunct="1">
        <a:defRPr sz="1800" kern="1200">
          <a:solidFill>
            <a:schemeClr val="tx1"/>
          </a:solidFill>
          <a:latin typeface="+mn-lt"/>
          <a:ea typeface="+mn-ea"/>
          <a:cs typeface="+mn-cs"/>
        </a:defRPr>
      </a:lvl6pPr>
      <a:lvl7pPr marL="2743200" algn="r" defTabSz="914400" rtl="1" eaLnBrk="1" latinLnBrk="0" hangingPunct="1">
        <a:defRPr sz="1800" kern="1200">
          <a:solidFill>
            <a:schemeClr val="tx1"/>
          </a:solidFill>
          <a:latin typeface="+mn-lt"/>
          <a:ea typeface="+mn-ea"/>
          <a:cs typeface="+mn-cs"/>
        </a:defRPr>
      </a:lvl7pPr>
      <a:lvl8pPr marL="3200400" algn="r" defTabSz="914400" rtl="1" eaLnBrk="1" latinLnBrk="0" hangingPunct="1">
        <a:defRPr sz="1800" kern="1200">
          <a:solidFill>
            <a:schemeClr val="tx1"/>
          </a:solidFill>
          <a:latin typeface="+mn-lt"/>
          <a:ea typeface="+mn-ea"/>
          <a:cs typeface="+mn-cs"/>
        </a:defRPr>
      </a:lvl8pPr>
      <a:lvl9pPr marL="3657600" algn="r" defTabSz="914400" rtl="1"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hyperlink" Target="https://www.youtube.com/watch?v=QYql4p7d8Y0" TargetMode="External"/><Relationship Id="rId2" Type="http://schemas.openxmlformats.org/officeDocument/2006/relationships/hyperlink" Target="https://www.galim.org.il/tarbuty/unit/%D7%A6%D7%95%D7%9D-%D7%90" TargetMode="Externa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hyperlink" Target="https://www.mako.co.il/tv-erez-nehederet/season11-nir-gali/video/Video-514270a72eb9341006.htm" TargetMode="Externa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hyperlink" Target="https://www.youtube.com/watch?v=EkXoNevras4" TargetMode="Externa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hyperlink" Target="https://www.youtube.com/results?search_query=%D7%9E%D7%AA%D7%97%D7%99%D7%9C%D7%99%D7%9D+%D7%9E%D7%97%D7%93%D7%A9&amp;pbjreload=102" TargetMode="External"/><Relationship Id="rId2" Type="http://schemas.openxmlformats.org/officeDocument/2006/relationships/image" Target="../media/image7.png"/><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2C827FB1-F0B5-4429-AA3F-D70DCE09C40A}"/>
              </a:ext>
            </a:extLst>
          </p:cNvPr>
          <p:cNvSpPr>
            <a:spLocks noGrp="1"/>
          </p:cNvSpPr>
          <p:nvPr>
            <p:ph type="title"/>
          </p:nvPr>
        </p:nvSpPr>
        <p:spPr/>
        <p:txBody>
          <a:bodyPr/>
          <a:lstStyle/>
          <a:p>
            <a:endParaRPr lang="he-IL"/>
          </a:p>
        </p:txBody>
      </p:sp>
      <p:sp>
        <p:nvSpPr>
          <p:cNvPr id="3" name="מציין מיקום תוכן 2">
            <a:extLst>
              <a:ext uri="{FF2B5EF4-FFF2-40B4-BE49-F238E27FC236}">
                <a16:creationId xmlns:a16="http://schemas.microsoft.com/office/drawing/2014/main" id="{1B6F0BBB-1332-40E0-A3B2-88C8DDCCD726}"/>
              </a:ext>
            </a:extLst>
          </p:cNvPr>
          <p:cNvSpPr>
            <a:spLocks noGrp="1"/>
          </p:cNvSpPr>
          <p:nvPr>
            <p:ph idx="1"/>
          </p:nvPr>
        </p:nvSpPr>
        <p:spPr/>
        <p:txBody>
          <a:bodyPr/>
          <a:lstStyle/>
          <a:p>
            <a:endParaRPr lang="he-IL"/>
          </a:p>
        </p:txBody>
      </p:sp>
      <p:pic>
        <p:nvPicPr>
          <p:cNvPr id="1026" name="Picture 2" descr="עשרה בטבת | טקס: עשרה בטבת. יום הקדיש הכללי - ואהבת">
            <a:extLst>
              <a:ext uri="{FF2B5EF4-FFF2-40B4-BE49-F238E27FC236}">
                <a16:creationId xmlns:a16="http://schemas.microsoft.com/office/drawing/2014/main" id="{F33BE265-0FAE-48A9-B6F2-3021BE4CDCFC}"/>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65584" y="71584"/>
            <a:ext cx="11825320" cy="6622179"/>
          </a:xfrm>
          <a:prstGeom prst="rect">
            <a:avLst/>
          </a:prstGeom>
          <a:noFill/>
          <a:extLst>
            <a:ext uri="{909E8E84-426E-40DD-AFC4-6F175D3DCCD1}">
              <a14:hiddenFill xmlns:a14="http://schemas.microsoft.com/office/drawing/2010/main">
                <a:solidFill>
                  <a:srgbClr val="FFFFFF"/>
                </a:solidFill>
              </a14:hiddenFill>
            </a:ext>
          </a:extLst>
        </p:spPr>
      </p:pic>
      <p:sp>
        <p:nvSpPr>
          <p:cNvPr id="4" name="תיבת טקסט 3">
            <a:extLst>
              <a:ext uri="{FF2B5EF4-FFF2-40B4-BE49-F238E27FC236}">
                <a16:creationId xmlns:a16="http://schemas.microsoft.com/office/drawing/2014/main" id="{CA6D92F0-DA85-4D94-877F-AFF37FFE01BE}"/>
              </a:ext>
            </a:extLst>
          </p:cNvPr>
          <p:cNvSpPr txBox="1"/>
          <p:nvPr/>
        </p:nvSpPr>
        <p:spPr>
          <a:xfrm rot="20958576">
            <a:off x="249160" y="1045022"/>
            <a:ext cx="5974672" cy="1077218"/>
          </a:xfrm>
          <a:prstGeom prst="rect">
            <a:avLst/>
          </a:prstGeom>
          <a:noFill/>
        </p:spPr>
        <p:txBody>
          <a:bodyPr wrap="square" rtlCol="1">
            <a:spAutoFit/>
          </a:bodyPr>
          <a:lstStyle/>
          <a:p>
            <a:r>
              <a:rPr lang="he-IL" sz="3200" b="1" dirty="0">
                <a:effectLst>
                  <a:outerShdw blurRad="38100" dist="38100" dir="2700000" algn="tl">
                    <a:srgbClr val="000000">
                      <a:alpha val="43137"/>
                    </a:srgbClr>
                  </a:outerShdw>
                </a:effectLst>
                <a:latin typeface="David" panose="020E0502060401010101" pitchFamily="34" charset="-79"/>
                <a:cs typeface="David" panose="020E0502060401010101" pitchFamily="34" charset="-79"/>
              </a:rPr>
              <a:t>מה רואים בתמונה?</a:t>
            </a:r>
          </a:p>
          <a:p>
            <a:r>
              <a:rPr lang="he-IL" sz="3200" b="1" dirty="0">
                <a:effectLst>
                  <a:outerShdw blurRad="38100" dist="38100" dir="2700000" algn="tl">
                    <a:srgbClr val="000000">
                      <a:alpha val="43137"/>
                    </a:srgbClr>
                  </a:outerShdw>
                </a:effectLst>
                <a:latin typeface="David" panose="020E0502060401010101" pitchFamily="34" charset="-79"/>
                <a:cs typeface="David" panose="020E0502060401010101" pitchFamily="34" charset="-79"/>
              </a:rPr>
              <a:t>למה דווקא אנחנו רואים אותה היום?</a:t>
            </a:r>
          </a:p>
        </p:txBody>
      </p:sp>
    </p:spTree>
    <p:extLst>
      <p:ext uri="{BB962C8B-B14F-4D97-AF65-F5344CB8AC3E}">
        <p14:creationId xmlns:p14="http://schemas.microsoft.com/office/powerpoint/2010/main" val="169700417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additive="base">
                                        <p:cTn id="7" dur="500" fill="hold"/>
                                        <p:tgtEl>
                                          <p:spTgt spid="4"/>
                                        </p:tgtEl>
                                        <p:attrNameLst>
                                          <p:attrName>ppt_x</p:attrName>
                                        </p:attrNameLst>
                                      </p:cBhvr>
                                      <p:tavLst>
                                        <p:tav tm="0">
                                          <p:val>
                                            <p:strVal val="#ppt_x"/>
                                          </p:val>
                                        </p:tav>
                                        <p:tav tm="100000">
                                          <p:val>
                                            <p:strVal val="#ppt_x"/>
                                          </p:val>
                                        </p:tav>
                                      </p:tavLst>
                                    </p:anim>
                                    <p:anim calcmode="lin" valueType="num">
                                      <p:cBhvr additive="base">
                                        <p:cTn id="8" dur="500" fill="hold"/>
                                        <p:tgtEl>
                                          <p:spTgt spid="4"/>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2C827FB1-F0B5-4429-AA3F-D70DCE09C40A}"/>
              </a:ext>
            </a:extLst>
          </p:cNvPr>
          <p:cNvSpPr>
            <a:spLocks noGrp="1"/>
          </p:cNvSpPr>
          <p:nvPr>
            <p:ph type="title"/>
          </p:nvPr>
        </p:nvSpPr>
        <p:spPr/>
        <p:txBody>
          <a:bodyPr/>
          <a:lstStyle/>
          <a:p>
            <a:endParaRPr lang="he-IL"/>
          </a:p>
        </p:txBody>
      </p:sp>
      <p:sp>
        <p:nvSpPr>
          <p:cNvPr id="3" name="מציין מיקום תוכן 2">
            <a:extLst>
              <a:ext uri="{FF2B5EF4-FFF2-40B4-BE49-F238E27FC236}">
                <a16:creationId xmlns:a16="http://schemas.microsoft.com/office/drawing/2014/main" id="{1B6F0BBB-1332-40E0-A3B2-88C8DDCCD726}"/>
              </a:ext>
            </a:extLst>
          </p:cNvPr>
          <p:cNvSpPr>
            <a:spLocks noGrp="1"/>
          </p:cNvSpPr>
          <p:nvPr>
            <p:ph idx="1"/>
          </p:nvPr>
        </p:nvSpPr>
        <p:spPr/>
        <p:txBody>
          <a:bodyPr/>
          <a:lstStyle/>
          <a:p>
            <a:endParaRPr lang="he-IL"/>
          </a:p>
        </p:txBody>
      </p:sp>
      <p:pic>
        <p:nvPicPr>
          <p:cNvPr id="1026" name="Picture 2" descr="עשרה בטבת | טקס: עשרה בטבת. יום הקדיש הכללי - ואהבת">
            <a:extLst>
              <a:ext uri="{FF2B5EF4-FFF2-40B4-BE49-F238E27FC236}">
                <a16:creationId xmlns:a16="http://schemas.microsoft.com/office/drawing/2014/main" id="{F33BE265-0FAE-48A9-B6F2-3021BE4CDCFC}"/>
              </a:ext>
            </a:extLst>
          </p:cNvPr>
          <p:cNvPicPr>
            <a:picLocks noChangeAspect="1" noChangeArrowheads="1"/>
          </p:cNvPicPr>
          <p:nvPr/>
        </p:nvPicPr>
        <p:blipFill>
          <a:blip r:embed="rId2">
            <a:extLst>
              <a:ext uri="{BEBA8EAE-BF5A-486C-A8C5-ECC9F3942E4B}">
                <a14:imgProps xmlns:a14="http://schemas.microsoft.com/office/drawing/2010/main">
                  <a14:imgLayer r:embed="rId3">
                    <a14:imgEffect>
                      <a14:artisticGlowDiffused/>
                    </a14:imgEffect>
                  </a14:imgLayer>
                </a14:imgProps>
              </a:ext>
              <a:ext uri="{28A0092B-C50C-407E-A947-70E740481C1C}">
                <a14:useLocalDpi xmlns:a14="http://schemas.microsoft.com/office/drawing/2010/main" val="0"/>
              </a:ext>
            </a:extLst>
          </a:blip>
          <a:srcRect/>
          <a:stretch>
            <a:fillRect/>
          </a:stretch>
        </p:blipFill>
        <p:spPr bwMode="auto">
          <a:xfrm>
            <a:off x="117520" y="117910"/>
            <a:ext cx="11825320" cy="6622179"/>
          </a:xfrm>
          <a:prstGeom prst="rect">
            <a:avLst/>
          </a:prstGeom>
          <a:noFill/>
          <a:extLst>
            <a:ext uri="{909E8E84-426E-40DD-AFC4-6F175D3DCCD1}">
              <a14:hiddenFill xmlns:a14="http://schemas.microsoft.com/office/drawing/2010/main">
                <a:solidFill>
                  <a:srgbClr val="FFFFFF"/>
                </a:solidFill>
              </a14:hiddenFill>
            </a:ext>
          </a:extLst>
        </p:spPr>
      </p:pic>
      <p:sp>
        <p:nvSpPr>
          <p:cNvPr id="4" name="תיבת טקסט 3">
            <a:extLst>
              <a:ext uri="{FF2B5EF4-FFF2-40B4-BE49-F238E27FC236}">
                <a16:creationId xmlns:a16="http://schemas.microsoft.com/office/drawing/2014/main" id="{CA6D92F0-DA85-4D94-877F-AFF37FFE01BE}"/>
              </a:ext>
            </a:extLst>
          </p:cNvPr>
          <p:cNvSpPr txBox="1"/>
          <p:nvPr/>
        </p:nvSpPr>
        <p:spPr>
          <a:xfrm>
            <a:off x="1820007" y="1825625"/>
            <a:ext cx="9084161" cy="1446550"/>
          </a:xfrm>
          <a:prstGeom prst="rect">
            <a:avLst/>
          </a:prstGeom>
          <a:noFill/>
        </p:spPr>
        <p:txBody>
          <a:bodyPr wrap="square" rtlCol="1">
            <a:spAutoFit/>
          </a:bodyPr>
          <a:lstStyle/>
          <a:p>
            <a:pPr algn="ctr"/>
            <a:r>
              <a:rPr lang="he-IL" sz="8800" b="1" dirty="0" smtClean="0">
                <a:effectLst>
                  <a:outerShdw blurRad="38100" dist="38100" dir="2700000" algn="tl">
                    <a:srgbClr val="000000">
                      <a:alpha val="43137"/>
                    </a:srgbClr>
                  </a:outerShdw>
                </a:effectLst>
                <a:latin typeface="David" panose="020E0502060401010101" pitchFamily="34" charset="-79"/>
                <a:cs typeface="David" panose="020E0502060401010101" pitchFamily="34" charset="-79"/>
              </a:rPr>
              <a:t>צום גדליה- ג' תשרי</a:t>
            </a:r>
            <a:endParaRPr lang="he-IL" sz="8800" b="1" dirty="0">
              <a:effectLst>
                <a:outerShdw blurRad="38100" dist="38100" dir="2700000" algn="tl">
                  <a:srgbClr val="000000">
                    <a:alpha val="43137"/>
                  </a:srgbClr>
                </a:outerShdw>
              </a:effectLst>
              <a:latin typeface="David" panose="020E0502060401010101" pitchFamily="34" charset="-79"/>
              <a:cs typeface="David" panose="020E0502060401010101" pitchFamily="34" charset="-79"/>
            </a:endParaRPr>
          </a:p>
        </p:txBody>
      </p:sp>
    </p:spTree>
    <p:extLst>
      <p:ext uri="{BB962C8B-B14F-4D97-AF65-F5344CB8AC3E}">
        <p14:creationId xmlns:p14="http://schemas.microsoft.com/office/powerpoint/2010/main" val="170942061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additive="base">
                                        <p:cTn id="7" dur="500" fill="hold"/>
                                        <p:tgtEl>
                                          <p:spTgt spid="4"/>
                                        </p:tgtEl>
                                        <p:attrNameLst>
                                          <p:attrName>ppt_x</p:attrName>
                                        </p:attrNameLst>
                                      </p:cBhvr>
                                      <p:tavLst>
                                        <p:tav tm="0">
                                          <p:val>
                                            <p:strVal val="#ppt_x"/>
                                          </p:val>
                                        </p:tav>
                                        <p:tav tm="100000">
                                          <p:val>
                                            <p:strVal val="#ppt_x"/>
                                          </p:val>
                                        </p:tav>
                                      </p:tavLst>
                                    </p:anim>
                                    <p:anim calcmode="lin" valueType="num">
                                      <p:cBhvr additive="base">
                                        <p:cTn id="8" dur="500" fill="hold"/>
                                        <p:tgtEl>
                                          <p:spTgt spid="4"/>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96CBA13D-6E83-4D73-9866-536A27F076E5}"/>
              </a:ext>
            </a:extLst>
          </p:cNvPr>
          <p:cNvSpPr>
            <a:spLocks noGrp="1"/>
          </p:cNvSpPr>
          <p:nvPr>
            <p:ph type="title"/>
          </p:nvPr>
        </p:nvSpPr>
        <p:spPr/>
        <p:txBody>
          <a:bodyPr/>
          <a:lstStyle/>
          <a:p>
            <a:endParaRPr lang="he-IL"/>
          </a:p>
        </p:txBody>
      </p:sp>
      <p:sp>
        <p:nvSpPr>
          <p:cNvPr id="3" name="מציין מיקום תוכן 2">
            <a:extLst>
              <a:ext uri="{FF2B5EF4-FFF2-40B4-BE49-F238E27FC236}">
                <a16:creationId xmlns:a16="http://schemas.microsoft.com/office/drawing/2014/main" id="{A516BE74-1138-4BF5-951E-B34A98A07DC6}"/>
              </a:ext>
            </a:extLst>
          </p:cNvPr>
          <p:cNvSpPr>
            <a:spLocks noGrp="1"/>
          </p:cNvSpPr>
          <p:nvPr>
            <p:ph idx="1"/>
          </p:nvPr>
        </p:nvSpPr>
        <p:spPr/>
        <p:txBody>
          <a:bodyPr/>
          <a:lstStyle/>
          <a:p>
            <a:endParaRPr lang="he-IL" dirty="0"/>
          </a:p>
        </p:txBody>
      </p:sp>
      <p:pic>
        <p:nvPicPr>
          <p:cNvPr id="3074" name="Picture 2" descr="מעגל השנה | חודשי השנה">
            <a:extLst>
              <a:ext uri="{FF2B5EF4-FFF2-40B4-BE49-F238E27FC236}">
                <a16:creationId xmlns:a16="http://schemas.microsoft.com/office/drawing/2014/main" id="{42CDE6CC-1435-40E6-9C0F-3F0DED9B4BC2}"/>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969759" y="864739"/>
            <a:ext cx="5885156" cy="5885156"/>
          </a:xfrm>
          <a:prstGeom prst="rect">
            <a:avLst/>
          </a:prstGeom>
          <a:noFill/>
          <a:extLst>
            <a:ext uri="{909E8E84-426E-40DD-AFC4-6F175D3DCCD1}">
              <a14:hiddenFill xmlns:a14="http://schemas.microsoft.com/office/drawing/2010/main">
                <a:solidFill>
                  <a:srgbClr val="FFFFFF"/>
                </a:solidFill>
              </a14:hiddenFill>
            </a:ext>
          </a:extLst>
        </p:spPr>
      </p:pic>
      <p:sp>
        <p:nvSpPr>
          <p:cNvPr id="6" name="חץ: ימינה 5">
            <a:extLst>
              <a:ext uri="{FF2B5EF4-FFF2-40B4-BE49-F238E27FC236}">
                <a16:creationId xmlns:a16="http://schemas.microsoft.com/office/drawing/2014/main" id="{D9B12856-1907-4532-92CE-AD35594798BD}"/>
              </a:ext>
            </a:extLst>
          </p:cNvPr>
          <p:cNvSpPr/>
          <p:nvPr/>
        </p:nvSpPr>
        <p:spPr>
          <a:xfrm rot="1096066">
            <a:off x="4056058" y="213290"/>
            <a:ext cx="3610156" cy="1047127"/>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r>
              <a:rPr lang="he-IL" b="1" dirty="0">
                <a:effectLst>
                  <a:outerShdw blurRad="38100" dist="38100" dir="2700000" algn="tl">
                    <a:srgbClr val="000000">
                      <a:alpha val="43137"/>
                    </a:srgbClr>
                  </a:outerShdw>
                </a:effectLst>
                <a:latin typeface="David" panose="020E0502060401010101" pitchFamily="34" charset="-79"/>
                <a:cs typeface="David" panose="020E0502060401010101" pitchFamily="34" charset="-79"/>
              </a:rPr>
              <a:t>החודש </a:t>
            </a:r>
            <a:r>
              <a:rPr lang="he-IL" b="1" dirty="0" err="1" smtClean="0">
                <a:effectLst>
                  <a:outerShdw blurRad="38100" dist="38100" dir="2700000" algn="tl">
                    <a:srgbClr val="000000">
                      <a:alpha val="43137"/>
                    </a:srgbClr>
                  </a:outerShdw>
                </a:effectLst>
                <a:latin typeface="David" panose="020E0502060401010101" pitchFamily="34" charset="-79"/>
                <a:cs typeface="David" panose="020E0502060401010101" pitchFamily="34" charset="-79"/>
              </a:rPr>
              <a:t>הראשןו</a:t>
            </a:r>
            <a:r>
              <a:rPr lang="he-IL" b="1" dirty="0" smtClean="0">
                <a:effectLst>
                  <a:outerShdw blurRad="38100" dist="38100" dir="2700000" algn="tl">
                    <a:srgbClr val="000000">
                      <a:alpha val="43137"/>
                    </a:srgbClr>
                  </a:outerShdw>
                </a:effectLst>
                <a:latin typeface="David" panose="020E0502060401010101" pitchFamily="34" charset="-79"/>
                <a:cs typeface="David" panose="020E0502060401010101" pitchFamily="34" charset="-79"/>
              </a:rPr>
              <a:t> בלוח </a:t>
            </a:r>
            <a:r>
              <a:rPr lang="he-IL" b="1" dirty="0">
                <a:effectLst>
                  <a:outerShdw blurRad="38100" dist="38100" dir="2700000" algn="tl">
                    <a:srgbClr val="000000">
                      <a:alpha val="43137"/>
                    </a:srgbClr>
                  </a:outerShdw>
                </a:effectLst>
                <a:latin typeface="David" panose="020E0502060401010101" pitchFamily="34" charset="-79"/>
                <a:cs typeface="David" panose="020E0502060401010101" pitchFamily="34" charset="-79"/>
              </a:rPr>
              <a:t>השנה העברי</a:t>
            </a:r>
          </a:p>
        </p:txBody>
      </p:sp>
    </p:spTree>
    <p:extLst>
      <p:ext uri="{BB962C8B-B14F-4D97-AF65-F5344CB8AC3E}">
        <p14:creationId xmlns:p14="http://schemas.microsoft.com/office/powerpoint/2010/main" val="158349923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8C08F293-7874-4601-BD1D-7E2154D43225}"/>
              </a:ext>
            </a:extLst>
          </p:cNvPr>
          <p:cNvSpPr>
            <a:spLocks noGrp="1"/>
          </p:cNvSpPr>
          <p:nvPr>
            <p:ph type="title"/>
          </p:nvPr>
        </p:nvSpPr>
        <p:spPr/>
        <p:txBody>
          <a:bodyPr/>
          <a:lstStyle/>
          <a:p>
            <a:endParaRPr lang="he-IL"/>
          </a:p>
        </p:txBody>
      </p:sp>
      <p:sp>
        <p:nvSpPr>
          <p:cNvPr id="3" name="מציין מיקום תוכן 2">
            <a:extLst>
              <a:ext uri="{FF2B5EF4-FFF2-40B4-BE49-F238E27FC236}">
                <a16:creationId xmlns:a16="http://schemas.microsoft.com/office/drawing/2014/main" id="{490D6370-12EC-4BED-9625-288D26BC28BA}"/>
              </a:ext>
            </a:extLst>
          </p:cNvPr>
          <p:cNvSpPr>
            <a:spLocks noGrp="1"/>
          </p:cNvSpPr>
          <p:nvPr>
            <p:ph idx="1"/>
          </p:nvPr>
        </p:nvSpPr>
        <p:spPr/>
        <p:txBody>
          <a:bodyPr/>
          <a:lstStyle/>
          <a:p>
            <a:endParaRPr lang="he-IL"/>
          </a:p>
        </p:txBody>
      </p:sp>
      <p:pic>
        <p:nvPicPr>
          <p:cNvPr id="5" name="Picture 2">
            <a:extLst>
              <a:ext uri="{FF2B5EF4-FFF2-40B4-BE49-F238E27FC236}">
                <a16:creationId xmlns:a16="http://schemas.microsoft.com/office/drawing/2014/main" id="{C884C156-ACD7-498F-B2FE-8A8262DA1FD4}"/>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t="33911" r="1706"/>
          <a:stretch/>
        </p:blipFill>
        <p:spPr bwMode="auto">
          <a:xfrm>
            <a:off x="1608599" y="2138160"/>
            <a:ext cx="9133381" cy="460601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6" name="תיבת טקסט 3">
            <a:extLst>
              <a:ext uri="{FF2B5EF4-FFF2-40B4-BE49-F238E27FC236}">
                <a16:creationId xmlns:a16="http://schemas.microsoft.com/office/drawing/2014/main" id="{CA6D92F0-DA85-4D94-877F-AFF37FFE01BE}"/>
              </a:ext>
            </a:extLst>
          </p:cNvPr>
          <p:cNvSpPr txBox="1"/>
          <p:nvPr/>
        </p:nvSpPr>
        <p:spPr>
          <a:xfrm>
            <a:off x="372122" y="365125"/>
            <a:ext cx="10981678" cy="1938992"/>
          </a:xfrm>
          <a:prstGeom prst="rect">
            <a:avLst/>
          </a:prstGeom>
          <a:noFill/>
        </p:spPr>
        <p:txBody>
          <a:bodyPr wrap="square" rtlCol="1">
            <a:spAutoFit/>
          </a:bodyPr>
          <a:lstStyle/>
          <a:p>
            <a:r>
              <a:rPr lang="he-IL" sz="6000" b="1" dirty="0" smtClean="0">
                <a:effectLst>
                  <a:outerShdw blurRad="38100" dist="38100" dir="2700000" algn="tl">
                    <a:srgbClr val="000000">
                      <a:alpha val="43137"/>
                    </a:srgbClr>
                  </a:outerShdw>
                </a:effectLst>
                <a:latin typeface="David" panose="020E0502060401010101" pitchFamily="34" charset="-79"/>
                <a:cs typeface="David" panose="020E0502060401010101" pitchFamily="34" charset="-79"/>
              </a:rPr>
              <a:t>צום גדליה הוא אחד מארבעת צומות על חורבן בית המקדש.</a:t>
            </a:r>
            <a:endParaRPr lang="he-IL" sz="6000" b="1" dirty="0">
              <a:effectLst>
                <a:outerShdw blurRad="38100" dist="38100" dir="2700000" algn="tl">
                  <a:srgbClr val="000000">
                    <a:alpha val="43137"/>
                  </a:srgbClr>
                </a:outerShdw>
              </a:effectLst>
              <a:latin typeface="David" panose="020E0502060401010101" pitchFamily="34" charset="-79"/>
              <a:cs typeface="David" panose="020E0502060401010101" pitchFamily="34" charset="-79"/>
            </a:endParaRPr>
          </a:p>
        </p:txBody>
      </p:sp>
    </p:spTree>
    <p:extLst>
      <p:ext uri="{BB962C8B-B14F-4D97-AF65-F5344CB8AC3E}">
        <p14:creationId xmlns:p14="http://schemas.microsoft.com/office/powerpoint/2010/main" val="146850034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additive="base">
                                        <p:cTn id="7" dur="500" fill="hold"/>
                                        <p:tgtEl>
                                          <p:spTgt spid="5"/>
                                        </p:tgtEl>
                                        <p:attrNameLst>
                                          <p:attrName>ppt_x</p:attrName>
                                        </p:attrNameLst>
                                      </p:cBhvr>
                                      <p:tavLst>
                                        <p:tav tm="0">
                                          <p:val>
                                            <p:strVal val="#ppt_x"/>
                                          </p:val>
                                        </p:tav>
                                        <p:tav tm="100000">
                                          <p:val>
                                            <p:strVal val="#ppt_x"/>
                                          </p:val>
                                        </p:tav>
                                      </p:tavLst>
                                    </p:anim>
                                    <p:anim calcmode="lin" valueType="num">
                                      <p:cBhvr additive="base">
                                        <p:cTn id="8" dur="500" fill="hold"/>
                                        <p:tgtEl>
                                          <p:spTgt spid="5"/>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6"/>
                                        </p:tgtEl>
                                        <p:attrNameLst>
                                          <p:attrName>style.visibility</p:attrName>
                                        </p:attrNameLst>
                                      </p:cBhvr>
                                      <p:to>
                                        <p:strVal val="visible"/>
                                      </p:to>
                                    </p:set>
                                    <p:anim calcmode="lin" valueType="num">
                                      <p:cBhvr additive="base">
                                        <p:cTn id="13" dur="500" fill="hold"/>
                                        <p:tgtEl>
                                          <p:spTgt spid="6"/>
                                        </p:tgtEl>
                                        <p:attrNameLst>
                                          <p:attrName>ppt_x</p:attrName>
                                        </p:attrNameLst>
                                      </p:cBhvr>
                                      <p:tavLst>
                                        <p:tav tm="0">
                                          <p:val>
                                            <p:strVal val="#ppt_x"/>
                                          </p:val>
                                        </p:tav>
                                        <p:tav tm="100000">
                                          <p:val>
                                            <p:strVal val="#ppt_x"/>
                                          </p:val>
                                        </p:tav>
                                      </p:tavLst>
                                    </p:anim>
                                    <p:anim calcmode="lin" valueType="num">
                                      <p:cBhvr additive="base">
                                        <p:cTn id="14" dur="500" fill="hold"/>
                                        <p:tgtEl>
                                          <p:spTgt spid="6"/>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מלבן 37">
            <a:extLst>
              <a:ext uri="{FF2B5EF4-FFF2-40B4-BE49-F238E27FC236}">
                <a16:creationId xmlns:a16="http://schemas.microsoft.com/office/drawing/2014/main" id="{779A5C5D-9165-4604-AEFB-0A0AE9D6072F}"/>
              </a:ext>
            </a:extLst>
          </p:cNvPr>
          <p:cNvSpPr>
            <a:spLocks noChangeArrowheads="1"/>
          </p:cNvSpPr>
          <p:nvPr/>
        </p:nvSpPr>
        <p:spPr bwMode="auto">
          <a:xfrm>
            <a:off x="476434" y="421691"/>
            <a:ext cx="11239129" cy="15696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spcBef>
                <a:spcPct val="20000"/>
              </a:spcBef>
              <a:buClr>
                <a:schemeClr val="accent1"/>
              </a:buClr>
              <a:buSzPct val="70000"/>
              <a:buFont typeface="Wingdings 2" panose="05020102010507070707" pitchFamily="18" charset="2"/>
              <a:buChar char=""/>
              <a:defRPr sz="3200">
                <a:solidFill>
                  <a:schemeClr val="tx2"/>
                </a:solidFill>
                <a:latin typeface="Franklin Gothic Book" panose="020B0503020102020204" pitchFamily="34" charset="0"/>
                <a:cs typeface="Aharoni" panose="02010803020104030203" pitchFamily="2" charset="-79"/>
              </a:defRPr>
            </a:lvl1pPr>
            <a:lvl2pPr marL="742950" indent="-285750" eaLnBrk="0" hangingPunct="0">
              <a:spcBef>
                <a:spcPct val="20000"/>
              </a:spcBef>
              <a:buClr>
                <a:schemeClr val="accent1"/>
              </a:buClr>
              <a:buSzPct val="70000"/>
              <a:buFont typeface="Wingdings 2" panose="05020102010507070707" pitchFamily="18" charset="2"/>
              <a:buChar char=""/>
              <a:defRPr sz="2800">
                <a:solidFill>
                  <a:schemeClr val="tx2"/>
                </a:solidFill>
                <a:latin typeface="Franklin Gothic Book" panose="020B0503020102020204" pitchFamily="34" charset="0"/>
                <a:cs typeface="Aharoni" panose="02010803020104030203" pitchFamily="2" charset="-79"/>
              </a:defRPr>
            </a:lvl2pPr>
            <a:lvl3pPr marL="1143000" indent="-228600" eaLnBrk="0" hangingPunct="0">
              <a:spcBef>
                <a:spcPct val="20000"/>
              </a:spcBef>
              <a:buClr>
                <a:schemeClr val="accent1"/>
              </a:buClr>
              <a:buSzPct val="70000"/>
              <a:buFont typeface="Wingdings 2" panose="05020102010507070707" pitchFamily="18" charset="2"/>
              <a:buChar char=""/>
              <a:defRPr sz="2400">
                <a:solidFill>
                  <a:schemeClr val="tx2"/>
                </a:solidFill>
                <a:latin typeface="Franklin Gothic Book" panose="020B0503020102020204" pitchFamily="34" charset="0"/>
                <a:cs typeface="Aharoni" panose="02010803020104030203" pitchFamily="2" charset="-79"/>
              </a:defRPr>
            </a:lvl3pPr>
            <a:lvl4pPr marL="1600200" indent="-228600" eaLnBrk="0" hangingPunct="0">
              <a:spcBef>
                <a:spcPct val="20000"/>
              </a:spcBef>
              <a:buClr>
                <a:schemeClr val="accent1"/>
              </a:buClr>
              <a:buSzPct val="70000"/>
              <a:buFont typeface="Wingdings 2" panose="05020102010507070707" pitchFamily="18" charset="2"/>
              <a:buChar char=""/>
              <a:defRPr sz="2000">
                <a:solidFill>
                  <a:schemeClr val="tx2"/>
                </a:solidFill>
                <a:latin typeface="Franklin Gothic Book" panose="020B0503020102020204" pitchFamily="34" charset="0"/>
                <a:cs typeface="Aharoni" panose="02010803020104030203" pitchFamily="2" charset="-79"/>
              </a:defRPr>
            </a:lvl4pPr>
            <a:lvl5pPr marL="2057400" indent="-228600" eaLnBrk="0" hangingPunct="0">
              <a:spcBef>
                <a:spcPct val="20000"/>
              </a:spcBef>
              <a:buClr>
                <a:schemeClr val="accent1"/>
              </a:buClr>
              <a:buSzPct val="60000"/>
              <a:buFont typeface="Wingdings 2" panose="05020102010507070707" pitchFamily="18" charset="2"/>
              <a:buChar char=""/>
              <a:defRPr>
                <a:solidFill>
                  <a:schemeClr val="tx2"/>
                </a:solidFill>
                <a:latin typeface="Franklin Gothic Book" panose="020B0503020102020204" pitchFamily="34" charset="0"/>
                <a:cs typeface="Aharoni" panose="02010803020104030203" pitchFamily="2" charset="-79"/>
              </a:defRPr>
            </a:lvl5pPr>
            <a:lvl6pPr marL="2514600" indent="-228600" eaLnBrk="0" fontAlgn="base" hangingPunct="0">
              <a:spcBef>
                <a:spcPct val="20000"/>
              </a:spcBef>
              <a:spcAft>
                <a:spcPct val="0"/>
              </a:spcAft>
              <a:buClr>
                <a:schemeClr val="accent1"/>
              </a:buClr>
              <a:buSzPct val="60000"/>
              <a:buFont typeface="Wingdings 2" panose="05020102010507070707" pitchFamily="18" charset="2"/>
              <a:buChar char=""/>
              <a:defRPr>
                <a:solidFill>
                  <a:schemeClr val="tx2"/>
                </a:solidFill>
                <a:latin typeface="Franklin Gothic Book" panose="020B0503020102020204" pitchFamily="34" charset="0"/>
                <a:cs typeface="Aharoni" panose="02010803020104030203" pitchFamily="2" charset="-79"/>
              </a:defRPr>
            </a:lvl6pPr>
            <a:lvl7pPr marL="2971800" indent="-228600" eaLnBrk="0" fontAlgn="base" hangingPunct="0">
              <a:spcBef>
                <a:spcPct val="20000"/>
              </a:spcBef>
              <a:spcAft>
                <a:spcPct val="0"/>
              </a:spcAft>
              <a:buClr>
                <a:schemeClr val="accent1"/>
              </a:buClr>
              <a:buSzPct val="60000"/>
              <a:buFont typeface="Wingdings 2" panose="05020102010507070707" pitchFamily="18" charset="2"/>
              <a:buChar char=""/>
              <a:defRPr>
                <a:solidFill>
                  <a:schemeClr val="tx2"/>
                </a:solidFill>
                <a:latin typeface="Franklin Gothic Book" panose="020B0503020102020204" pitchFamily="34" charset="0"/>
                <a:cs typeface="Aharoni" panose="02010803020104030203" pitchFamily="2" charset="-79"/>
              </a:defRPr>
            </a:lvl7pPr>
            <a:lvl8pPr marL="3429000" indent="-228600" eaLnBrk="0" fontAlgn="base" hangingPunct="0">
              <a:spcBef>
                <a:spcPct val="20000"/>
              </a:spcBef>
              <a:spcAft>
                <a:spcPct val="0"/>
              </a:spcAft>
              <a:buClr>
                <a:schemeClr val="accent1"/>
              </a:buClr>
              <a:buSzPct val="60000"/>
              <a:buFont typeface="Wingdings 2" panose="05020102010507070707" pitchFamily="18" charset="2"/>
              <a:buChar char=""/>
              <a:defRPr>
                <a:solidFill>
                  <a:schemeClr val="tx2"/>
                </a:solidFill>
                <a:latin typeface="Franklin Gothic Book" panose="020B0503020102020204" pitchFamily="34" charset="0"/>
                <a:cs typeface="Aharoni" panose="02010803020104030203" pitchFamily="2" charset="-79"/>
              </a:defRPr>
            </a:lvl8pPr>
            <a:lvl9pPr marL="3886200" indent="-228600" eaLnBrk="0" fontAlgn="base" hangingPunct="0">
              <a:spcBef>
                <a:spcPct val="20000"/>
              </a:spcBef>
              <a:spcAft>
                <a:spcPct val="0"/>
              </a:spcAft>
              <a:buClr>
                <a:schemeClr val="accent1"/>
              </a:buClr>
              <a:buSzPct val="60000"/>
              <a:buFont typeface="Wingdings 2" panose="05020102010507070707" pitchFamily="18" charset="2"/>
              <a:buChar char=""/>
              <a:defRPr>
                <a:solidFill>
                  <a:schemeClr val="tx2"/>
                </a:solidFill>
                <a:latin typeface="Franklin Gothic Book" panose="020B0503020102020204" pitchFamily="34" charset="0"/>
                <a:cs typeface="Aharoni" panose="02010803020104030203" pitchFamily="2" charset="-79"/>
              </a:defRPr>
            </a:lvl9pPr>
          </a:lstStyle>
          <a:p>
            <a:pPr algn="just" eaLnBrk="1" hangingPunct="1">
              <a:spcBef>
                <a:spcPct val="0"/>
              </a:spcBef>
              <a:buClrTx/>
              <a:buSzTx/>
              <a:buFontTx/>
              <a:buNone/>
            </a:pPr>
            <a:r>
              <a:rPr lang="he-IL" altLang="he-IL" b="1" dirty="0">
                <a:solidFill>
                  <a:schemeClr val="tx1"/>
                </a:solidFill>
                <a:latin typeface="Arial" panose="020B0604020202020204" pitchFamily="34" charset="0"/>
                <a:cs typeface="David" panose="020E0502060401010101" pitchFamily="34" charset="-79"/>
              </a:rPr>
              <a:t>יום זה נקבע "כתענית ציבור"  לזכר </a:t>
            </a:r>
            <a:r>
              <a:rPr lang="he-IL" altLang="he-IL" b="1" dirty="0" smtClean="0">
                <a:solidFill>
                  <a:schemeClr val="tx1"/>
                </a:solidFill>
                <a:latin typeface="Arial" panose="020B0604020202020204" pitchFamily="34" charset="0"/>
                <a:cs typeface="David" panose="020E0502060401010101" pitchFamily="34" charset="-79"/>
              </a:rPr>
              <a:t>הרצח של גדליה בן אחיקם.</a:t>
            </a:r>
          </a:p>
          <a:p>
            <a:pPr algn="just" eaLnBrk="1" hangingPunct="1">
              <a:spcBef>
                <a:spcPct val="0"/>
              </a:spcBef>
              <a:buClrTx/>
              <a:buSzTx/>
              <a:buFontTx/>
              <a:buNone/>
            </a:pPr>
            <a:r>
              <a:rPr lang="he-IL" altLang="he-IL" b="1" dirty="0" smtClean="0">
                <a:solidFill>
                  <a:schemeClr val="tx1"/>
                </a:solidFill>
                <a:latin typeface="Arial" panose="020B0604020202020204" pitchFamily="34" charset="0"/>
                <a:cs typeface="David" panose="020E0502060401010101" pitchFamily="34" charset="-79"/>
              </a:rPr>
              <a:t>מה הקשר בין רצח אדם אחד לאבל לאומי?</a:t>
            </a:r>
          </a:p>
          <a:p>
            <a:pPr algn="just" eaLnBrk="1" hangingPunct="1">
              <a:spcBef>
                <a:spcPct val="0"/>
              </a:spcBef>
              <a:buClrTx/>
              <a:buSzTx/>
              <a:buFontTx/>
              <a:buNone/>
            </a:pPr>
            <a:endParaRPr lang="he-IL" altLang="he-IL" b="1" dirty="0">
              <a:solidFill>
                <a:schemeClr val="tx1"/>
              </a:solidFill>
              <a:latin typeface="Arial" panose="020B0604020202020204" pitchFamily="34" charset="0"/>
              <a:cs typeface="David" panose="020E0502060401010101" pitchFamily="34" charset="-79"/>
            </a:endParaRPr>
          </a:p>
        </p:txBody>
      </p:sp>
      <p:sp>
        <p:nvSpPr>
          <p:cNvPr id="8" name="תיבת טקסט 7">
            <a:extLst>
              <a:ext uri="{FF2B5EF4-FFF2-40B4-BE49-F238E27FC236}">
                <a16:creationId xmlns:a16="http://schemas.microsoft.com/office/drawing/2014/main" id="{6DA7F381-71BB-4F74-863F-6DCF2B22E442}"/>
              </a:ext>
            </a:extLst>
          </p:cNvPr>
          <p:cNvSpPr txBox="1"/>
          <p:nvPr/>
        </p:nvSpPr>
        <p:spPr>
          <a:xfrm>
            <a:off x="901284" y="5068481"/>
            <a:ext cx="6094520" cy="523220"/>
          </a:xfrm>
          <a:prstGeom prst="rect">
            <a:avLst/>
          </a:prstGeom>
          <a:noFill/>
        </p:spPr>
        <p:txBody>
          <a:bodyPr wrap="square">
            <a:spAutoFit/>
          </a:bodyPr>
          <a:lstStyle/>
          <a:p>
            <a:pPr algn="ctr"/>
            <a:r>
              <a:rPr lang="he-IL" sz="2800" dirty="0">
                <a:hlinkClick r:id="rId2"/>
              </a:rPr>
              <a:t>רז ושולי מנסים לצום</a:t>
            </a:r>
            <a:endParaRPr lang="he-IL" sz="2800" dirty="0"/>
          </a:p>
        </p:txBody>
      </p:sp>
      <p:sp>
        <p:nvSpPr>
          <p:cNvPr id="2" name="מלבן 1"/>
          <p:cNvSpPr/>
          <p:nvPr/>
        </p:nvSpPr>
        <p:spPr>
          <a:xfrm>
            <a:off x="3569678" y="2831124"/>
            <a:ext cx="5495192" cy="707886"/>
          </a:xfrm>
          <a:prstGeom prst="rect">
            <a:avLst/>
          </a:prstGeom>
        </p:spPr>
        <p:txBody>
          <a:bodyPr wrap="square">
            <a:spAutoFit/>
          </a:bodyPr>
          <a:lstStyle/>
          <a:p>
            <a:r>
              <a:rPr lang="he-IL" sz="4000" dirty="0" err="1" smtClean="0">
                <a:hlinkClick r:id="rId3"/>
              </a:rPr>
              <a:t>דקותיים</a:t>
            </a:r>
            <a:r>
              <a:rPr lang="he-IL" sz="4000" dirty="0" smtClean="0">
                <a:hlinkClick r:id="rId3"/>
              </a:rPr>
              <a:t> על צום גדליה</a:t>
            </a:r>
            <a:endParaRPr lang="he-IL" sz="4000" dirty="0"/>
          </a:p>
        </p:txBody>
      </p:sp>
    </p:spTree>
    <p:extLst>
      <p:ext uri="{BB962C8B-B14F-4D97-AF65-F5344CB8AC3E}">
        <p14:creationId xmlns:p14="http://schemas.microsoft.com/office/powerpoint/2010/main" val="17096762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anim calcmode="lin" valueType="num">
                                      <p:cBhvr additive="base">
                                        <p:cTn id="7" dur="500" fill="hold"/>
                                        <p:tgtEl>
                                          <p:spTgt spid="8"/>
                                        </p:tgtEl>
                                        <p:attrNameLst>
                                          <p:attrName>ppt_x</p:attrName>
                                        </p:attrNameLst>
                                      </p:cBhvr>
                                      <p:tavLst>
                                        <p:tav tm="0">
                                          <p:val>
                                            <p:strVal val="#ppt_x"/>
                                          </p:val>
                                        </p:tav>
                                        <p:tav tm="100000">
                                          <p:val>
                                            <p:strVal val="#ppt_x"/>
                                          </p:val>
                                        </p:tav>
                                      </p:tavLst>
                                    </p:anim>
                                    <p:anim calcmode="lin" valueType="num">
                                      <p:cBhvr additive="base">
                                        <p:cTn id="8" dur="500" fill="hold"/>
                                        <p:tgtEl>
                                          <p:spTgt spid="8"/>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Picture 2" descr="היום: צום עשרה בטבת • הקול היהודי">
            <a:extLst>
              <a:ext uri="{FF2B5EF4-FFF2-40B4-BE49-F238E27FC236}">
                <a16:creationId xmlns:a16="http://schemas.microsoft.com/office/drawing/2014/main" id="{442CE98B-6176-4FC5-AE6A-6164908B4ADA}"/>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46353" y="5079583"/>
            <a:ext cx="2839296" cy="1589520"/>
          </a:xfrm>
          <a:prstGeom prst="rect">
            <a:avLst/>
          </a:prstGeom>
          <a:ln>
            <a:noFill/>
          </a:ln>
          <a:effectLst>
            <a:softEdge rad="112500"/>
          </a:effectLst>
          <a:extLst>
            <a:ext uri="{909E8E84-426E-40DD-AFC4-6F175D3DCCD1}">
              <a14:hiddenFill xmlns:a14="http://schemas.microsoft.com/office/drawing/2010/main">
                <a:solidFill>
                  <a:srgbClr val="FFFFFF"/>
                </a:solidFill>
              </a14:hiddenFill>
            </a:ext>
          </a:extLst>
        </p:spPr>
      </p:pic>
      <p:sp>
        <p:nvSpPr>
          <p:cNvPr id="2" name="כותרת 1">
            <a:extLst>
              <a:ext uri="{FF2B5EF4-FFF2-40B4-BE49-F238E27FC236}">
                <a16:creationId xmlns:a16="http://schemas.microsoft.com/office/drawing/2014/main" id="{B4BFC5DE-615D-4EC5-BB32-BC0570DB0BB4}"/>
              </a:ext>
            </a:extLst>
          </p:cNvPr>
          <p:cNvSpPr>
            <a:spLocks noGrp="1"/>
          </p:cNvSpPr>
          <p:nvPr>
            <p:ph type="title"/>
          </p:nvPr>
        </p:nvSpPr>
        <p:spPr>
          <a:xfrm>
            <a:off x="1397494" y="136626"/>
            <a:ext cx="10515600" cy="1325563"/>
          </a:xfrm>
        </p:spPr>
        <p:txBody>
          <a:bodyPr/>
          <a:lstStyle/>
          <a:p>
            <a:r>
              <a:rPr lang="he-IL" b="1" dirty="0">
                <a:effectLst>
                  <a:outerShdw blurRad="38100" dist="38100" dir="2700000" algn="tl">
                    <a:srgbClr val="000000">
                      <a:alpha val="43137"/>
                    </a:srgbClr>
                  </a:outerShdw>
                </a:effectLst>
                <a:latin typeface="Comix No2 CLM" panose="02000603000000000000" pitchFamily="2" charset="-79"/>
                <a:cs typeface="Comix No2 CLM" panose="02000603000000000000" pitchFamily="2" charset="-79"/>
              </a:rPr>
              <a:t>תענית ציבור- מה זה בעצם???</a:t>
            </a:r>
          </a:p>
        </p:txBody>
      </p:sp>
      <p:sp>
        <p:nvSpPr>
          <p:cNvPr id="3" name="מציין מיקום תוכן 2">
            <a:extLst>
              <a:ext uri="{FF2B5EF4-FFF2-40B4-BE49-F238E27FC236}">
                <a16:creationId xmlns:a16="http://schemas.microsoft.com/office/drawing/2014/main" id="{302A38A0-46ED-4BD6-9E40-6A0E0EE61EFD}"/>
              </a:ext>
            </a:extLst>
          </p:cNvPr>
          <p:cNvSpPr>
            <a:spLocks noGrp="1"/>
          </p:cNvSpPr>
          <p:nvPr>
            <p:ph idx="1"/>
          </p:nvPr>
        </p:nvSpPr>
        <p:spPr>
          <a:xfrm>
            <a:off x="246353" y="1267483"/>
            <a:ext cx="11806562" cy="1828111"/>
          </a:xfrm>
        </p:spPr>
        <p:txBody>
          <a:bodyPr>
            <a:normAutofit/>
          </a:bodyPr>
          <a:lstStyle/>
          <a:p>
            <a:pPr marL="0" indent="0" algn="ctr">
              <a:lnSpc>
                <a:spcPct val="150000"/>
              </a:lnSpc>
              <a:buNone/>
            </a:pPr>
            <a:r>
              <a:rPr lang="he-IL" altLang="he-IL" sz="2400" b="1" dirty="0">
                <a:solidFill>
                  <a:schemeClr val="tx1"/>
                </a:solidFill>
                <a:latin typeface="Arial" panose="020B0604020202020204" pitchFamily="34" charset="0"/>
                <a:cs typeface="David" panose="020E0502060401010101" pitchFamily="34" charset="-79"/>
              </a:rPr>
              <a:t>עקב מאורעות הקשורים לחורבן הבית, </a:t>
            </a:r>
            <a:r>
              <a:rPr lang="he-IL" altLang="he-IL" sz="2400" b="1" dirty="0">
                <a:latin typeface="Arial" panose="020B0604020202020204" pitchFamily="34" charset="0"/>
                <a:cs typeface="David" panose="020E0502060401010101" pitchFamily="34" charset="-79"/>
              </a:rPr>
              <a:t>נקבעו ארבע תעניות לציבור בשלושה מהם חל רק איסור אכילה ושתייה, והצום מתחיל מעלות השחר. בתשעה באב מתחיל הצום מהערב </a:t>
            </a:r>
            <a:r>
              <a:rPr lang="he-IL" altLang="he-IL" sz="2400" b="1" dirty="0">
                <a:solidFill>
                  <a:schemeClr val="tx1"/>
                </a:solidFill>
                <a:latin typeface="Arial" panose="020B0604020202020204" pitchFamily="34" charset="0"/>
                <a:cs typeface="David" panose="020E0502060401010101" pitchFamily="34" charset="-79"/>
              </a:rPr>
              <a:t>וכל האיסורים חלים בו.</a:t>
            </a:r>
          </a:p>
          <a:p>
            <a:pPr marL="0" indent="0">
              <a:buNone/>
            </a:pPr>
            <a:endParaRPr lang="he-IL" dirty="0"/>
          </a:p>
        </p:txBody>
      </p:sp>
      <p:sp>
        <p:nvSpPr>
          <p:cNvPr id="4" name="Text Box 4">
            <a:extLst>
              <a:ext uri="{FF2B5EF4-FFF2-40B4-BE49-F238E27FC236}">
                <a16:creationId xmlns:a16="http://schemas.microsoft.com/office/drawing/2014/main" id="{162E5DCF-C40E-45A6-AE39-6B73ADA76C54}"/>
              </a:ext>
            </a:extLst>
          </p:cNvPr>
          <p:cNvSpPr txBox="1">
            <a:spLocks noChangeArrowheads="1"/>
          </p:cNvSpPr>
          <p:nvPr/>
        </p:nvSpPr>
        <p:spPr bwMode="auto">
          <a:xfrm>
            <a:off x="106532" y="4125800"/>
            <a:ext cx="11806562" cy="1331134"/>
          </a:xfrm>
          <a:prstGeom prst="rect">
            <a:avLst/>
          </a:prstGeom>
          <a:noFill/>
          <a:ln w="57150">
            <a:no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28398" dir="20006097" algn="ctr" rotWithShape="0">
                    <a:schemeClr val="tx1"/>
                  </a:outerShdw>
                </a:effectLst>
              </a14:hiddenEffects>
            </a:ext>
          </a:extLst>
        </p:spPr>
        <p:txBody>
          <a:bodyPr wrap="square">
            <a:spAutoFit/>
          </a:bodyPr>
          <a:lstStyle>
            <a:lvl1pPr eaLnBrk="0" hangingPunct="0">
              <a:spcBef>
                <a:spcPct val="20000"/>
              </a:spcBef>
              <a:buClr>
                <a:schemeClr val="accent1"/>
              </a:buClr>
              <a:buSzPct val="70000"/>
              <a:buFont typeface="Wingdings 2" panose="05020102010507070707" pitchFamily="18" charset="2"/>
              <a:buChar char=""/>
              <a:defRPr sz="3200">
                <a:solidFill>
                  <a:schemeClr val="tx2"/>
                </a:solidFill>
                <a:latin typeface="Franklin Gothic Book" panose="020B0503020102020204" pitchFamily="34" charset="0"/>
                <a:cs typeface="Aharoni" panose="02010803020104030203" pitchFamily="2" charset="-79"/>
              </a:defRPr>
            </a:lvl1pPr>
            <a:lvl2pPr marL="742950" indent="-285750" eaLnBrk="0" hangingPunct="0">
              <a:spcBef>
                <a:spcPct val="20000"/>
              </a:spcBef>
              <a:buClr>
                <a:schemeClr val="accent1"/>
              </a:buClr>
              <a:buSzPct val="70000"/>
              <a:buFont typeface="Wingdings 2" panose="05020102010507070707" pitchFamily="18" charset="2"/>
              <a:buChar char=""/>
              <a:defRPr sz="2800">
                <a:solidFill>
                  <a:schemeClr val="tx2"/>
                </a:solidFill>
                <a:latin typeface="Franklin Gothic Book" panose="020B0503020102020204" pitchFamily="34" charset="0"/>
                <a:cs typeface="Aharoni" panose="02010803020104030203" pitchFamily="2" charset="-79"/>
              </a:defRPr>
            </a:lvl2pPr>
            <a:lvl3pPr marL="1143000" indent="-228600" eaLnBrk="0" hangingPunct="0">
              <a:spcBef>
                <a:spcPct val="20000"/>
              </a:spcBef>
              <a:buClr>
                <a:schemeClr val="accent1"/>
              </a:buClr>
              <a:buSzPct val="70000"/>
              <a:buFont typeface="Wingdings 2" panose="05020102010507070707" pitchFamily="18" charset="2"/>
              <a:buChar char=""/>
              <a:defRPr sz="2400">
                <a:solidFill>
                  <a:schemeClr val="tx2"/>
                </a:solidFill>
                <a:latin typeface="Franklin Gothic Book" panose="020B0503020102020204" pitchFamily="34" charset="0"/>
                <a:cs typeface="Aharoni" panose="02010803020104030203" pitchFamily="2" charset="-79"/>
              </a:defRPr>
            </a:lvl3pPr>
            <a:lvl4pPr marL="1600200" indent="-228600" eaLnBrk="0" hangingPunct="0">
              <a:spcBef>
                <a:spcPct val="20000"/>
              </a:spcBef>
              <a:buClr>
                <a:schemeClr val="accent1"/>
              </a:buClr>
              <a:buSzPct val="70000"/>
              <a:buFont typeface="Wingdings 2" panose="05020102010507070707" pitchFamily="18" charset="2"/>
              <a:buChar char=""/>
              <a:defRPr sz="2000">
                <a:solidFill>
                  <a:schemeClr val="tx2"/>
                </a:solidFill>
                <a:latin typeface="Franklin Gothic Book" panose="020B0503020102020204" pitchFamily="34" charset="0"/>
                <a:cs typeface="Aharoni" panose="02010803020104030203" pitchFamily="2" charset="-79"/>
              </a:defRPr>
            </a:lvl4pPr>
            <a:lvl5pPr marL="2057400" indent="-228600" eaLnBrk="0" hangingPunct="0">
              <a:spcBef>
                <a:spcPct val="20000"/>
              </a:spcBef>
              <a:buClr>
                <a:schemeClr val="accent1"/>
              </a:buClr>
              <a:buSzPct val="60000"/>
              <a:buFont typeface="Wingdings 2" panose="05020102010507070707" pitchFamily="18" charset="2"/>
              <a:buChar char=""/>
              <a:defRPr>
                <a:solidFill>
                  <a:schemeClr val="tx2"/>
                </a:solidFill>
                <a:latin typeface="Franklin Gothic Book" panose="020B0503020102020204" pitchFamily="34" charset="0"/>
                <a:cs typeface="Aharoni" panose="02010803020104030203" pitchFamily="2" charset="-79"/>
              </a:defRPr>
            </a:lvl5pPr>
            <a:lvl6pPr marL="2514600" indent="-228600" eaLnBrk="0" fontAlgn="base" hangingPunct="0">
              <a:spcBef>
                <a:spcPct val="20000"/>
              </a:spcBef>
              <a:spcAft>
                <a:spcPct val="0"/>
              </a:spcAft>
              <a:buClr>
                <a:schemeClr val="accent1"/>
              </a:buClr>
              <a:buSzPct val="60000"/>
              <a:buFont typeface="Wingdings 2" panose="05020102010507070707" pitchFamily="18" charset="2"/>
              <a:buChar char=""/>
              <a:defRPr>
                <a:solidFill>
                  <a:schemeClr val="tx2"/>
                </a:solidFill>
                <a:latin typeface="Franklin Gothic Book" panose="020B0503020102020204" pitchFamily="34" charset="0"/>
                <a:cs typeface="Aharoni" panose="02010803020104030203" pitchFamily="2" charset="-79"/>
              </a:defRPr>
            </a:lvl6pPr>
            <a:lvl7pPr marL="2971800" indent="-228600" eaLnBrk="0" fontAlgn="base" hangingPunct="0">
              <a:spcBef>
                <a:spcPct val="20000"/>
              </a:spcBef>
              <a:spcAft>
                <a:spcPct val="0"/>
              </a:spcAft>
              <a:buClr>
                <a:schemeClr val="accent1"/>
              </a:buClr>
              <a:buSzPct val="60000"/>
              <a:buFont typeface="Wingdings 2" panose="05020102010507070707" pitchFamily="18" charset="2"/>
              <a:buChar char=""/>
              <a:defRPr>
                <a:solidFill>
                  <a:schemeClr val="tx2"/>
                </a:solidFill>
                <a:latin typeface="Franklin Gothic Book" panose="020B0503020102020204" pitchFamily="34" charset="0"/>
                <a:cs typeface="Aharoni" panose="02010803020104030203" pitchFamily="2" charset="-79"/>
              </a:defRPr>
            </a:lvl7pPr>
            <a:lvl8pPr marL="3429000" indent="-228600" eaLnBrk="0" fontAlgn="base" hangingPunct="0">
              <a:spcBef>
                <a:spcPct val="20000"/>
              </a:spcBef>
              <a:spcAft>
                <a:spcPct val="0"/>
              </a:spcAft>
              <a:buClr>
                <a:schemeClr val="accent1"/>
              </a:buClr>
              <a:buSzPct val="60000"/>
              <a:buFont typeface="Wingdings 2" panose="05020102010507070707" pitchFamily="18" charset="2"/>
              <a:buChar char=""/>
              <a:defRPr>
                <a:solidFill>
                  <a:schemeClr val="tx2"/>
                </a:solidFill>
                <a:latin typeface="Franklin Gothic Book" panose="020B0503020102020204" pitchFamily="34" charset="0"/>
                <a:cs typeface="Aharoni" panose="02010803020104030203" pitchFamily="2" charset="-79"/>
              </a:defRPr>
            </a:lvl8pPr>
            <a:lvl9pPr marL="3886200" indent="-228600" eaLnBrk="0" fontAlgn="base" hangingPunct="0">
              <a:spcBef>
                <a:spcPct val="20000"/>
              </a:spcBef>
              <a:spcAft>
                <a:spcPct val="0"/>
              </a:spcAft>
              <a:buClr>
                <a:schemeClr val="accent1"/>
              </a:buClr>
              <a:buSzPct val="60000"/>
              <a:buFont typeface="Wingdings 2" panose="05020102010507070707" pitchFamily="18" charset="2"/>
              <a:buChar char=""/>
              <a:defRPr>
                <a:solidFill>
                  <a:schemeClr val="tx2"/>
                </a:solidFill>
                <a:latin typeface="Franklin Gothic Book" panose="020B0503020102020204" pitchFamily="34" charset="0"/>
                <a:cs typeface="Aharoni" panose="02010803020104030203" pitchFamily="2" charset="-79"/>
              </a:defRPr>
            </a:lvl9pPr>
          </a:lstStyle>
          <a:p>
            <a:pPr eaLnBrk="1" hangingPunct="1">
              <a:lnSpc>
                <a:spcPct val="150000"/>
              </a:lnSpc>
              <a:spcBef>
                <a:spcPct val="0"/>
              </a:spcBef>
              <a:buClrTx/>
              <a:buSzTx/>
              <a:buFontTx/>
              <a:buNone/>
            </a:pPr>
            <a:r>
              <a:rPr lang="he-IL" altLang="he-IL" sz="2800" b="1" dirty="0">
                <a:solidFill>
                  <a:schemeClr val="tx1"/>
                </a:solidFill>
                <a:latin typeface="Arial" panose="020B0604020202020204" pitchFamily="34" charset="0"/>
                <a:cs typeface="David" panose="020E0502060401010101" pitchFamily="34" charset="-79"/>
              </a:rPr>
              <a:t>הצום נועד לציין אבל על מאורע שאירע בעבר. אבל </a:t>
            </a:r>
            <a:r>
              <a:rPr lang="he-IL" altLang="he-IL" sz="2800" b="1" u="sng" dirty="0">
                <a:solidFill>
                  <a:schemeClr val="tx1"/>
                </a:solidFill>
                <a:latin typeface="Arial" panose="020B0604020202020204" pitchFamily="34" charset="0"/>
                <a:cs typeface="David" panose="020E0502060401010101" pitchFamily="34" charset="-79"/>
              </a:rPr>
              <a:t>גם</a:t>
            </a:r>
            <a:r>
              <a:rPr lang="he-IL" altLang="he-IL" sz="2800" b="1" dirty="0">
                <a:solidFill>
                  <a:schemeClr val="tx1"/>
                </a:solidFill>
                <a:latin typeface="Arial" panose="020B0604020202020204" pitchFamily="34" charset="0"/>
                <a:cs typeface="David" panose="020E0502060401010101" pitchFamily="34" charset="-79"/>
              </a:rPr>
              <a:t> </a:t>
            </a:r>
            <a:r>
              <a:rPr lang="he-IL" altLang="he-IL" sz="2800" b="1" u="sng" dirty="0">
                <a:solidFill>
                  <a:schemeClr val="tx1"/>
                </a:solidFill>
                <a:latin typeface="Arial" panose="020B0604020202020204" pitchFamily="34" charset="0"/>
                <a:cs typeface="David" panose="020E0502060401010101" pitchFamily="34" charset="-79"/>
              </a:rPr>
              <a:t>ובעיקר</a:t>
            </a:r>
            <a:r>
              <a:rPr lang="he-IL" altLang="he-IL" sz="2800" b="1" dirty="0">
                <a:solidFill>
                  <a:schemeClr val="tx1"/>
                </a:solidFill>
                <a:latin typeface="Arial" panose="020B0604020202020204" pitchFamily="34" charset="0"/>
                <a:cs typeface="David" panose="020E0502060401010101" pitchFamily="34" charset="-79"/>
              </a:rPr>
              <a:t> </a:t>
            </a:r>
            <a:r>
              <a:rPr lang="he-IL" altLang="he-IL" sz="2800" b="1" u="sng" dirty="0">
                <a:solidFill>
                  <a:srgbClr val="FF0000"/>
                </a:solidFill>
                <a:latin typeface="Arial" panose="020B0604020202020204" pitchFamily="34" charset="0"/>
                <a:cs typeface="David" panose="020E0502060401010101" pitchFamily="34" charset="-79"/>
              </a:rPr>
              <a:t>לעצור את שטף החיים</a:t>
            </a:r>
            <a:r>
              <a:rPr lang="he-IL" altLang="he-IL" sz="2800" b="1" dirty="0">
                <a:solidFill>
                  <a:schemeClr val="tx1"/>
                </a:solidFill>
                <a:latin typeface="Arial" panose="020B0604020202020204" pitchFamily="34" charset="0"/>
                <a:cs typeface="David" panose="020E0502060401010101" pitchFamily="34" charset="-79"/>
              </a:rPr>
              <a:t> בשביל שנעשה </a:t>
            </a:r>
            <a:r>
              <a:rPr lang="he-IL" altLang="he-IL" sz="2800" b="1" u="sng" dirty="0">
                <a:solidFill>
                  <a:srgbClr val="C00000"/>
                </a:solidFill>
                <a:latin typeface="Arial" panose="020B0604020202020204" pitchFamily="34" charset="0"/>
                <a:cs typeface="David" panose="020E0502060401010101" pitchFamily="34" charset="-79"/>
              </a:rPr>
              <a:t>חשבון נפש</a:t>
            </a:r>
            <a:r>
              <a:rPr lang="he-IL" altLang="he-IL" sz="2800" b="1" dirty="0">
                <a:solidFill>
                  <a:schemeClr val="tx1"/>
                </a:solidFill>
                <a:latin typeface="Arial" panose="020B0604020202020204" pitchFamily="34" charset="0"/>
                <a:cs typeface="David" panose="020E0502060401010101" pitchFamily="34" charset="-79"/>
              </a:rPr>
              <a:t> על מעשינו וכיצד נשתפר ובכך נגיע לביטול סיבת האבל והצום.</a:t>
            </a:r>
          </a:p>
        </p:txBody>
      </p:sp>
      <p:sp>
        <p:nvSpPr>
          <p:cNvPr id="7" name="תיבת טקסט 6">
            <a:extLst>
              <a:ext uri="{FF2B5EF4-FFF2-40B4-BE49-F238E27FC236}">
                <a16:creationId xmlns:a16="http://schemas.microsoft.com/office/drawing/2014/main" id="{D9C4FA71-D635-47BF-86BB-36D6AF2F3500}"/>
              </a:ext>
            </a:extLst>
          </p:cNvPr>
          <p:cNvSpPr txBox="1"/>
          <p:nvPr/>
        </p:nvSpPr>
        <p:spPr>
          <a:xfrm>
            <a:off x="648070" y="2885155"/>
            <a:ext cx="10895859" cy="954107"/>
          </a:xfrm>
          <a:prstGeom prst="rect">
            <a:avLst/>
          </a:prstGeom>
          <a:noFill/>
        </p:spPr>
        <p:txBody>
          <a:bodyPr wrap="square">
            <a:spAutoFit/>
          </a:bodyPr>
          <a:lstStyle/>
          <a:p>
            <a:pPr algn="ctr" eaLnBrk="1" hangingPunct="1">
              <a:spcBef>
                <a:spcPct val="0"/>
              </a:spcBef>
              <a:buClrTx/>
              <a:buSzTx/>
              <a:buFontTx/>
              <a:buNone/>
            </a:pPr>
            <a:r>
              <a:rPr lang="he-IL" altLang="he-IL" sz="2800" b="1" dirty="0">
                <a:solidFill>
                  <a:srgbClr val="FF3300"/>
                </a:solidFill>
                <a:latin typeface="Comix No2 CLM" panose="02000603000000000000" pitchFamily="2" charset="-79"/>
                <a:cs typeface="Comix No2 CLM" panose="02000603000000000000" pitchFamily="2" charset="-79"/>
              </a:rPr>
              <a:t>הצום מזכיר משהו שהיה בעבר.. מה הקשר אליי? למה צריך לעצור את שטף החיים? למה יעזור שאני אסבול יום שלם ?</a:t>
            </a:r>
          </a:p>
        </p:txBody>
      </p:sp>
      <p:sp>
        <p:nvSpPr>
          <p:cNvPr id="9" name="תיבת טקסט 8">
            <a:extLst>
              <a:ext uri="{FF2B5EF4-FFF2-40B4-BE49-F238E27FC236}">
                <a16:creationId xmlns:a16="http://schemas.microsoft.com/office/drawing/2014/main" id="{45DF4F3A-AFDE-43B2-8FE4-6A44CAA88EFE}"/>
              </a:ext>
            </a:extLst>
          </p:cNvPr>
          <p:cNvSpPr txBox="1"/>
          <p:nvPr/>
        </p:nvSpPr>
        <p:spPr>
          <a:xfrm>
            <a:off x="3260324" y="5874343"/>
            <a:ext cx="6112274" cy="707886"/>
          </a:xfrm>
          <a:prstGeom prst="rect">
            <a:avLst/>
          </a:prstGeom>
          <a:noFill/>
        </p:spPr>
        <p:txBody>
          <a:bodyPr wrap="square">
            <a:spAutoFit/>
          </a:bodyPr>
          <a:lstStyle/>
          <a:p>
            <a:pPr algn="ctr" eaLnBrk="1" hangingPunct="1">
              <a:spcBef>
                <a:spcPct val="0"/>
              </a:spcBef>
              <a:buClrTx/>
              <a:buSzTx/>
              <a:buFontTx/>
              <a:buNone/>
            </a:pPr>
            <a:r>
              <a:rPr lang="he-IL" altLang="he-IL" sz="4000" b="1" dirty="0">
                <a:solidFill>
                  <a:schemeClr val="accent6">
                    <a:lumMod val="50000"/>
                  </a:schemeClr>
                </a:solidFill>
                <a:effectLst>
                  <a:outerShdw blurRad="38100" dist="38100" dir="2700000" algn="tl">
                    <a:srgbClr val="000000">
                      <a:alpha val="43137"/>
                    </a:srgbClr>
                  </a:outerShdw>
                </a:effectLst>
                <a:latin typeface="Arial" panose="020B0604020202020204" pitchFamily="34" charset="0"/>
                <a:cs typeface="David" panose="020E0502060401010101" pitchFamily="34" charset="-79"/>
              </a:rPr>
              <a:t>ומי שלא צם???</a:t>
            </a:r>
          </a:p>
        </p:txBody>
      </p:sp>
    </p:spTree>
    <p:extLst>
      <p:ext uri="{BB962C8B-B14F-4D97-AF65-F5344CB8AC3E}">
        <p14:creationId xmlns:p14="http://schemas.microsoft.com/office/powerpoint/2010/main" val="81689036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6" presetClass="entr" presetSubtype="16"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circle(in)">
                                      <p:cBhvr>
                                        <p:cTn id="7" dur="2000"/>
                                        <p:tgtEl>
                                          <p:spTgt spid="7"/>
                                        </p:tgtEl>
                                      </p:cBhvr>
                                    </p:animEffect>
                                  </p:childTnLst>
                                </p:cTn>
                              </p:par>
                            </p:childTnLst>
                          </p:cTn>
                        </p:par>
                      </p:childTnLst>
                    </p:cTn>
                  </p:par>
                  <p:par>
                    <p:cTn id="8" fill="hold">
                      <p:stCondLst>
                        <p:cond delay="indefinite"/>
                      </p:stCondLst>
                      <p:childTnLst>
                        <p:par>
                          <p:cTn id="9" fill="hold">
                            <p:stCondLst>
                              <p:cond delay="0"/>
                            </p:stCondLst>
                            <p:childTnLst>
                              <p:par>
                                <p:cTn id="10" presetID="2" presetClass="entr" presetSubtype="4" fill="hold" grpId="0" nodeType="clickEffect">
                                  <p:stCondLst>
                                    <p:cond delay="0"/>
                                  </p:stCondLst>
                                  <p:childTnLst>
                                    <p:set>
                                      <p:cBhvr>
                                        <p:cTn id="11" dur="1" fill="hold">
                                          <p:stCondLst>
                                            <p:cond delay="0"/>
                                          </p:stCondLst>
                                        </p:cTn>
                                        <p:tgtEl>
                                          <p:spTgt spid="4"/>
                                        </p:tgtEl>
                                        <p:attrNameLst>
                                          <p:attrName>style.visibility</p:attrName>
                                        </p:attrNameLst>
                                      </p:cBhvr>
                                      <p:to>
                                        <p:strVal val="visible"/>
                                      </p:to>
                                    </p:set>
                                    <p:anim calcmode="lin" valueType="num">
                                      <p:cBhvr additive="base">
                                        <p:cTn id="12" dur="500" fill="hold"/>
                                        <p:tgtEl>
                                          <p:spTgt spid="4"/>
                                        </p:tgtEl>
                                        <p:attrNameLst>
                                          <p:attrName>ppt_x</p:attrName>
                                        </p:attrNameLst>
                                      </p:cBhvr>
                                      <p:tavLst>
                                        <p:tav tm="0">
                                          <p:val>
                                            <p:strVal val="#ppt_x"/>
                                          </p:val>
                                        </p:tav>
                                        <p:tav tm="100000">
                                          <p:val>
                                            <p:strVal val="#ppt_x"/>
                                          </p:val>
                                        </p:tav>
                                      </p:tavLst>
                                    </p:anim>
                                    <p:anim calcmode="lin" valueType="num">
                                      <p:cBhvr additive="base">
                                        <p:cTn id="13" dur="500" fill="hold"/>
                                        <p:tgtEl>
                                          <p:spTgt spid="4"/>
                                        </p:tgtEl>
                                        <p:attrNameLst>
                                          <p:attrName>ppt_y</p:attrName>
                                        </p:attrNameLst>
                                      </p:cBhvr>
                                      <p:tavLst>
                                        <p:tav tm="0">
                                          <p:val>
                                            <p:strVal val="1+#ppt_h/2"/>
                                          </p:val>
                                        </p:tav>
                                        <p:tav tm="100000">
                                          <p:val>
                                            <p:strVal val="#ppt_y"/>
                                          </p:val>
                                        </p:tav>
                                      </p:tavLst>
                                    </p:anim>
                                  </p:childTnLst>
                                </p:cTn>
                              </p:par>
                            </p:childTnLst>
                          </p:cTn>
                        </p:par>
                      </p:childTnLst>
                    </p:cTn>
                  </p:par>
                  <p:par>
                    <p:cTn id="14" fill="hold">
                      <p:stCondLst>
                        <p:cond delay="indefinite"/>
                      </p:stCondLst>
                      <p:childTnLst>
                        <p:par>
                          <p:cTn id="15" fill="hold">
                            <p:stCondLst>
                              <p:cond delay="0"/>
                            </p:stCondLst>
                            <p:childTnLst>
                              <p:par>
                                <p:cTn id="16" presetID="26" presetClass="entr" presetSubtype="0" fill="hold" nodeType="clickEffect">
                                  <p:stCondLst>
                                    <p:cond delay="0"/>
                                  </p:stCondLst>
                                  <p:childTnLst>
                                    <p:set>
                                      <p:cBhvr>
                                        <p:cTn id="17" dur="1" fill="hold">
                                          <p:stCondLst>
                                            <p:cond delay="0"/>
                                          </p:stCondLst>
                                        </p:cTn>
                                        <p:tgtEl>
                                          <p:spTgt spid="9">
                                            <p:txEl>
                                              <p:pRg st="0" end="0"/>
                                            </p:txEl>
                                          </p:spTgt>
                                        </p:tgtEl>
                                        <p:attrNameLst>
                                          <p:attrName>style.visibility</p:attrName>
                                        </p:attrNameLst>
                                      </p:cBhvr>
                                      <p:to>
                                        <p:strVal val="visible"/>
                                      </p:to>
                                    </p:set>
                                    <p:animEffect transition="in" filter="wipe(down)">
                                      <p:cBhvr>
                                        <p:cTn id="18" dur="580">
                                          <p:stCondLst>
                                            <p:cond delay="0"/>
                                          </p:stCondLst>
                                        </p:cTn>
                                        <p:tgtEl>
                                          <p:spTgt spid="9">
                                            <p:txEl>
                                              <p:pRg st="0" end="0"/>
                                            </p:txEl>
                                          </p:spTgt>
                                        </p:tgtEl>
                                      </p:cBhvr>
                                    </p:animEffect>
                                    <p:anim calcmode="lin" valueType="num">
                                      <p:cBhvr>
                                        <p:cTn id="19" dur="1822" tmFilter="0,0; 0.14,0.36; 0.43,0.73; 0.71,0.91; 1.0,1.0">
                                          <p:stCondLst>
                                            <p:cond delay="0"/>
                                          </p:stCondLst>
                                        </p:cTn>
                                        <p:tgtEl>
                                          <p:spTgt spid="9">
                                            <p:txEl>
                                              <p:pRg st="0" end="0"/>
                                            </p:txEl>
                                          </p:spTgt>
                                        </p:tgtEl>
                                        <p:attrNameLst>
                                          <p:attrName>ppt_x</p:attrName>
                                        </p:attrNameLst>
                                      </p:cBhvr>
                                      <p:tavLst>
                                        <p:tav tm="0">
                                          <p:val>
                                            <p:strVal val="#ppt_x-0.25"/>
                                          </p:val>
                                        </p:tav>
                                        <p:tav tm="100000">
                                          <p:val>
                                            <p:strVal val="#ppt_x"/>
                                          </p:val>
                                        </p:tav>
                                      </p:tavLst>
                                    </p:anim>
                                    <p:anim calcmode="lin" valueType="num">
                                      <p:cBhvr>
                                        <p:cTn id="20" dur="664" tmFilter="0.0,0.0; 0.25,0.07; 0.50,0.2; 0.75,0.467; 1.0,1.0">
                                          <p:stCondLst>
                                            <p:cond delay="0"/>
                                          </p:stCondLst>
                                        </p:cTn>
                                        <p:tgtEl>
                                          <p:spTgt spid="9">
                                            <p:txEl>
                                              <p:pRg st="0" end="0"/>
                                            </p:txEl>
                                          </p:spTgt>
                                        </p:tgtEl>
                                        <p:attrNameLst>
                                          <p:attrName>ppt_y</p:attrName>
                                        </p:attrNameLst>
                                      </p:cBhvr>
                                      <p:tavLst>
                                        <p:tav tm="0" fmla="#ppt_y-sin(pi*$)/3">
                                          <p:val>
                                            <p:fltVal val="0.5"/>
                                          </p:val>
                                        </p:tav>
                                        <p:tav tm="100000">
                                          <p:val>
                                            <p:fltVal val="1"/>
                                          </p:val>
                                        </p:tav>
                                      </p:tavLst>
                                    </p:anim>
                                    <p:anim calcmode="lin" valueType="num">
                                      <p:cBhvr>
                                        <p:cTn id="21" dur="664" tmFilter="0, 0; 0.125,0.2665; 0.25,0.4; 0.375,0.465; 0.5,0.5;  0.625,0.535; 0.75,0.6; 0.875,0.7335; 1,1">
                                          <p:stCondLst>
                                            <p:cond delay="664"/>
                                          </p:stCondLst>
                                        </p:cTn>
                                        <p:tgtEl>
                                          <p:spTgt spid="9">
                                            <p:txEl>
                                              <p:pRg st="0" end="0"/>
                                            </p:txEl>
                                          </p:spTgt>
                                        </p:tgtEl>
                                        <p:attrNameLst>
                                          <p:attrName>ppt_y</p:attrName>
                                        </p:attrNameLst>
                                      </p:cBhvr>
                                      <p:tavLst>
                                        <p:tav tm="0" fmla="#ppt_y-sin(pi*$)/9">
                                          <p:val>
                                            <p:fltVal val="0"/>
                                          </p:val>
                                        </p:tav>
                                        <p:tav tm="100000">
                                          <p:val>
                                            <p:fltVal val="1"/>
                                          </p:val>
                                        </p:tav>
                                      </p:tavLst>
                                    </p:anim>
                                    <p:anim calcmode="lin" valueType="num">
                                      <p:cBhvr>
                                        <p:cTn id="22" dur="332" tmFilter="0, 0; 0.125,0.2665; 0.25,0.4; 0.375,0.465; 0.5,0.5;  0.625,0.535; 0.75,0.6; 0.875,0.7335; 1,1">
                                          <p:stCondLst>
                                            <p:cond delay="1324"/>
                                          </p:stCondLst>
                                        </p:cTn>
                                        <p:tgtEl>
                                          <p:spTgt spid="9">
                                            <p:txEl>
                                              <p:pRg st="0" end="0"/>
                                            </p:txEl>
                                          </p:spTgt>
                                        </p:tgtEl>
                                        <p:attrNameLst>
                                          <p:attrName>ppt_y</p:attrName>
                                        </p:attrNameLst>
                                      </p:cBhvr>
                                      <p:tavLst>
                                        <p:tav tm="0" fmla="#ppt_y-sin(pi*$)/27">
                                          <p:val>
                                            <p:fltVal val="0"/>
                                          </p:val>
                                        </p:tav>
                                        <p:tav tm="100000">
                                          <p:val>
                                            <p:fltVal val="1"/>
                                          </p:val>
                                        </p:tav>
                                      </p:tavLst>
                                    </p:anim>
                                    <p:anim calcmode="lin" valueType="num">
                                      <p:cBhvr>
                                        <p:cTn id="23" dur="164" tmFilter="0, 0; 0.125,0.2665; 0.25,0.4; 0.375,0.465; 0.5,0.5;  0.625,0.535; 0.75,0.6; 0.875,0.7335; 1,1">
                                          <p:stCondLst>
                                            <p:cond delay="1656"/>
                                          </p:stCondLst>
                                        </p:cTn>
                                        <p:tgtEl>
                                          <p:spTgt spid="9">
                                            <p:txEl>
                                              <p:pRg st="0" end="0"/>
                                            </p:txEl>
                                          </p:spTgt>
                                        </p:tgtEl>
                                        <p:attrNameLst>
                                          <p:attrName>ppt_y</p:attrName>
                                        </p:attrNameLst>
                                      </p:cBhvr>
                                      <p:tavLst>
                                        <p:tav tm="0" fmla="#ppt_y-sin(pi*$)/81">
                                          <p:val>
                                            <p:fltVal val="0"/>
                                          </p:val>
                                        </p:tav>
                                        <p:tav tm="100000">
                                          <p:val>
                                            <p:fltVal val="1"/>
                                          </p:val>
                                        </p:tav>
                                      </p:tavLst>
                                    </p:anim>
                                    <p:animScale>
                                      <p:cBhvr>
                                        <p:cTn id="24" dur="26">
                                          <p:stCondLst>
                                            <p:cond delay="650"/>
                                          </p:stCondLst>
                                        </p:cTn>
                                        <p:tgtEl>
                                          <p:spTgt spid="9">
                                            <p:txEl>
                                              <p:pRg st="0" end="0"/>
                                            </p:txEl>
                                          </p:spTgt>
                                        </p:tgtEl>
                                      </p:cBhvr>
                                      <p:to x="100000" y="60000"/>
                                    </p:animScale>
                                    <p:animScale>
                                      <p:cBhvr>
                                        <p:cTn id="25" dur="166" decel="50000">
                                          <p:stCondLst>
                                            <p:cond delay="676"/>
                                          </p:stCondLst>
                                        </p:cTn>
                                        <p:tgtEl>
                                          <p:spTgt spid="9">
                                            <p:txEl>
                                              <p:pRg st="0" end="0"/>
                                            </p:txEl>
                                          </p:spTgt>
                                        </p:tgtEl>
                                      </p:cBhvr>
                                      <p:to x="100000" y="100000"/>
                                    </p:animScale>
                                    <p:animScale>
                                      <p:cBhvr>
                                        <p:cTn id="26" dur="26">
                                          <p:stCondLst>
                                            <p:cond delay="1312"/>
                                          </p:stCondLst>
                                        </p:cTn>
                                        <p:tgtEl>
                                          <p:spTgt spid="9">
                                            <p:txEl>
                                              <p:pRg st="0" end="0"/>
                                            </p:txEl>
                                          </p:spTgt>
                                        </p:tgtEl>
                                      </p:cBhvr>
                                      <p:to x="100000" y="80000"/>
                                    </p:animScale>
                                    <p:animScale>
                                      <p:cBhvr>
                                        <p:cTn id="27" dur="166" decel="50000">
                                          <p:stCondLst>
                                            <p:cond delay="1338"/>
                                          </p:stCondLst>
                                        </p:cTn>
                                        <p:tgtEl>
                                          <p:spTgt spid="9">
                                            <p:txEl>
                                              <p:pRg st="0" end="0"/>
                                            </p:txEl>
                                          </p:spTgt>
                                        </p:tgtEl>
                                      </p:cBhvr>
                                      <p:to x="100000" y="100000"/>
                                    </p:animScale>
                                    <p:animScale>
                                      <p:cBhvr>
                                        <p:cTn id="28" dur="26">
                                          <p:stCondLst>
                                            <p:cond delay="1642"/>
                                          </p:stCondLst>
                                        </p:cTn>
                                        <p:tgtEl>
                                          <p:spTgt spid="9">
                                            <p:txEl>
                                              <p:pRg st="0" end="0"/>
                                            </p:txEl>
                                          </p:spTgt>
                                        </p:tgtEl>
                                      </p:cBhvr>
                                      <p:to x="100000" y="90000"/>
                                    </p:animScale>
                                    <p:animScale>
                                      <p:cBhvr>
                                        <p:cTn id="29" dur="166" decel="50000">
                                          <p:stCondLst>
                                            <p:cond delay="1668"/>
                                          </p:stCondLst>
                                        </p:cTn>
                                        <p:tgtEl>
                                          <p:spTgt spid="9">
                                            <p:txEl>
                                              <p:pRg st="0" end="0"/>
                                            </p:txEl>
                                          </p:spTgt>
                                        </p:tgtEl>
                                      </p:cBhvr>
                                      <p:to x="100000" y="100000"/>
                                    </p:animScale>
                                    <p:animScale>
                                      <p:cBhvr>
                                        <p:cTn id="30" dur="26">
                                          <p:stCondLst>
                                            <p:cond delay="1808"/>
                                          </p:stCondLst>
                                        </p:cTn>
                                        <p:tgtEl>
                                          <p:spTgt spid="9">
                                            <p:txEl>
                                              <p:pRg st="0" end="0"/>
                                            </p:txEl>
                                          </p:spTgt>
                                        </p:tgtEl>
                                      </p:cBhvr>
                                      <p:to x="100000" y="95000"/>
                                    </p:animScale>
                                    <p:animScale>
                                      <p:cBhvr>
                                        <p:cTn id="31" dur="166" decel="50000">
                                          <p:stCondLst>
                                            <p:cond delay="1834"/>
                                          </p:stCondLst>
                                        </p:cTn>
                                        <p:tgtEl>
                                          <p:spTgt spid="9">
                                            <p:txEl>
                                              <p:pRg st="0" end="0"/>
                                            </p:txEl>
                                          </p:spTgt>
                                        </p:tgtEl>
                                      </p:cBhvr>
                                      <p:to x="100000" y="100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7" grpId="0"/>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אליפסה 3">
            <a:extLst>
              <a:ext uri="{FF2B5EF4-FFF2-40B4-BE49-F238E27FC236}">
                <a16:creationId xmlns:a16="http://schemas.microsoft.com/office/drawing/2014/main" id="{E1A66729-4DE0-4F3E-9D41-E5C3120ACA86}"/>
              </a:ext>
            </a:extLst>
          </p:cNvPr>
          <p:cNvSpPr/>
          <p:nvPr/>
        </p:nvSpPr>
        <p:spPr>
          <a:xfrm>
            <a:off x="342530" y="2373439"/>
            <a:ext cx="4753253" cy="3299392"/>
          </a:xfrm>
          <a:prstGeom prst="ellipse">
            <a:avLst/>
          </a:prstGeom>
          <a:solidFill>
            <a:srgbClr val="FFC000"/>
          </a:solidFill>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sz="4400" b="1" dirty="0">
              <a:effectLst>
                <a:outerShdw blurRad="38100" dist="38100" dir="2700000" algn="tl">
                  <a:srgbClr val="000000">
                    <a:alpha val="43137"/>
                  </a:srgbClr>
                </a:outerShdw>
              </a:effectLst>
              <a:latin typeface="Guttman Drogolin" panose="02010401010101010101" pitchFamily="2" charset="-79"/>
              <a:cs typeface="Guttman Drogolin" panose="02010401010101010101" pitchFamily="2" charset="-79"/>
            </a:endParaRPr>
          </a:p>
          <a:p>
            <a:pPr algn="ctr"/>
            <a:r>
              <a:rPr lang="he-IL" sz="3600" b="1" dirty="0">
                <a:effectLst>
                  <a:outerShdw blurRad="38100" dist="38100" dir="2700000" algn="tl">
                    <a:srgbClr val="000000">
                      <a:alpha val="43137"/>
                    </a:srgbClr>
                  </a:outerShdw>
                </a:effectLst>
                <a:latin typeface="Guttman Drogolin" panose="02010401010101010101" pitchFamily="2" charset="-79"/>
                <a:cs typeface="Guttman Drogolin" panose="02010401010101010101" pitchFamily="2" charset="-79"/>
              </a:rPr>
              <a:t>מורשת= אוסף ערכים, כללים ומנהגים המועברים מדור לדור.</a:t>
            </a:r>
          </a:p>
          <a:p>
            <a:endParaRPr lang="he-IL" sz="1600" b="1" dirty="0">
              <a:solidFill>
                <a:srgbClr val="000000"/>
              </a:solidFill>
              <a:latin typeface="Guttman Drogolin" panose="02010401010101010101" pitchFamily="2" charset="-79"/>
              <a:cs typeface="Guttman Drogolin" panose="02010401010101010101" pitchFamily="2" charset="-79"/>
            </a:endParaRPr>
          </a:p>
          <a:p>
            <a:endParaRPr lang="he-IL" sz="1600" b="1" i="0" dirty="0">
              <a:solidFill>
                <a:srgbClr val="000000"/>
              </a:solidFill>
              <a:effectLst/>
              <a:latin typeface="Guttman Drogolin" panose="02010401010101010101" pitchFamily="2" charset="-79"/>
              <a:cs typeface="Guttman Drogolin" panose="02010401010101010101" pitchFamily="2" charset="-79"/>
            </a:endParaRPr>
          </a:p>
          <a:p>
            <a:endParaRPr lang="he-IL" b="1" dirty="0">
              <a:effectLst>
                <a:outerShdw blurRad="38100" dist="38100" dir="2700000" algn="tl">
                  <a:srgbClr val="000000">
                    <a:alpha val="43137"/>
                  </a:srgbClr>
                </a:outerShdw>
              </a:effectLst>
              <a:latin typeface="Guttman Drogolin" panose="02010401010101010101" pitchFamily="2" charset="-79"/>
              <a:cs typeface="Guttman Drogolin" panose="02010401010101010101" pitchFamily="2" charset="-79"/>
            </a:endParaRPr>
          </a:p>
        </p:txBody>
      </p:sp>
      <p:sp>
        <p:nvSpPr>
          <p:cNvPr id="14" name="AutoShape 2">
            <a:extLst>
              <a:ext uri="{FF2B5EF4-FFF2-40B4-BE49-F238E27FC236}">
                <a16:creationId xmlns:a16="http://schemas.microsoft.com/office/drawing/2014/main" id="{742FCB9F-91F4-4339-A67A-C0272E6B6525}"/>
              </a:ext>
            </a:extLst>
          </p:cNvPr>
          <p:cNvSpPr>
            <a:spLocks noChangeAspect="1" noChangeArrowheads="1"/>
          </p:cNvSpPr>
          <p:nvPr/>
        </p:nvSpPr>
        <p:spPr bwMode="auto">
          <a:xfrm>
            <a:off x="0" y="8651875"/>
            <a:ext cx="304800" cy="15240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he-IL"/>
          </a:p>
        </p:txBody>
      </p:sp>
      <p:sp>
        <p:nvSpPr>
          <p:cNvPr id="7" name="תיבת טקסט 6">
            <a:extLst>
              <a:ext uri="{FF2B5EF4-FFF2-40B4-BE49-F238E27FC236}">
                <a16:creationId xmlns:a16="http://schemas.microsoft.com/office/drawing/2014/main" id="{8E625364-B1CA-44E0-87E3-BB8E5CDD1E12}"/>
              </a:ext>
            </a:extLst>
          </p:cNvPr>
          <p:cNvSpPr txBox="1"/>
          <p:nvPr/>
        </p:nvSpPr>
        <p:spPr>
          <a:xfrm>
            <a:off x="4935984" y="1820005"/>
            <a:ext cx="6558379" cy="1154162"/>
          </a:xfrm>
          <a:prstGeom prst="rect">
            <a:avLst/>
          </a:prstGeom>
          <a:noFill/>
        </p:spPr>
        <p:txBody>
          <a:bodyPr wrap="square">
            <a:spAutoFit/>
          </a:bodyPr>
          <a:lstStyle/>
          <a:p>
            <a:pPr>
              <a:lnSpc>
                <a:spcPct val="150000"/>
              </a:lnSpc>
            </a:pPr>
            <a:r>
              <a:rPr lang="he-IL" sz="2400" b="1" dirty="0">
                <a:solidFill>
                  <a:srgbClr val="000000"/>
                </a:solidFill>
                <a:latin typeface="Guttman Drogolin" panose="02010401010101010101" pitchFamily="2" charset="-79"/>
                <a:cs typeface="Guttman Drogolin" panose="02010401010101010101" pitchFamily="2" charset="-79"/>
              </a:rPr>
              <a:t>בדומה לכסף העובר בירושה, גם את המורשת אנחנו יורשים מהדורות הקודמים ונעביר לדורות הבאים...</a:t>
            </a:r>
          </a:p>
        </p:txBody>
      </p:sp>
      <p:sp>
        <p:nvSpPr>
          <p:cNvPr id="9" name="תיבת טקסט 8">
            <a:extLst>
              <a:ext uri="{FF2B5EF4-FFF2-40B4-BE49-F238E27FC236}">
                <a16:creationId xmlns:a16="http://schemas.microsoft.com/office/drawing/2014/main" id="{51177AD8-2109-4DE3-9203-17ED38167591}"/>
              </a:ext>
            </a:extLst>
          </p:cNvPr>
          <p:cNvSpPr txBox="1"/>
          <p:nvPr/>
        </p:nvSpPr>
        <p:spPr>
          <a:xfrm>
            <a:off x="5541886" y="3883834"/>
            <a:ext cx="6094520" cy="1154162"/>
          </a:xfrm>
          <a:prstGeom prst="rect">
            <a:avLst/>
          </a:prstGeom>
          <a:noFill/>
        </p:spPr>
        <p:txBody>
          <a:bodyPr wrap="square">
            <a:spAutoFit/>
          </a:bodyPr>
          <a:lstStyle/>
          <a:p>
            <a:pPr algn="ctr">
              <a:lnSpc>
                <a:spcPct val="150000"/>
              </a:lnSpc>
            </a:pPr>
            <a:r>
              <a:rPr lang="he-IL" sz="2400" b="1" dirty="0">
                <a:solidFill>
                  <a:srgbClr val="000000"/>
                </a:solidFill>
                <a:latin typeface="Guttman Drogolin" panose="02010401010101010101" pitchFamily="2" charset="-79"/>
                <a:cs typeface="Guttman Drogolin" panose="02010401010101010101" pitchFamily="2" charset="-79"/>
              </a:rPr>
              <a:t>האמונות והערכים המועברים לאדם קובעים לו את כללי ההתנהגות והמנהגים.</a:t>
            </a:r>
            <a:endParaRPr lang="he-IL" sz="2400" b="1" dirty="0">
              <a:latin typeface="Guttman Drogolin" panose="02010401010101010101" pitchFamily="2" charset="-79"/>
              <a:cs typeface="Guttman Drogolin" panose="02010401010101010101" pitchFamily="2" charset="-79"/>
            </a:endParaRPr>
          </a:p>
        </p:txBody>
      </p:sp>
      <p:sp>
        <p:nvSpPr>
          <p:cNvPr id="5" name="כותרת 4">
            <a:extLst>
              <a:ext uri="{FF2B5EF4-FFF2-40B4-BE49-F238E27FC236}">
                <a16:creationId xmlns:a16="http://schemas.microsoft.com/office/drawing/2014/main" id="{2F0A2A37-914C-422B-849B-3852E2D5F92D}"/>
              </a:ext>
            </a:extLst>
          </p:cNvPr>
          <p:cNvSpPr>
            <a:spLocks noGrp="1"/>
          </p:cNvSpPr>
          <p:nvPr>
            <p:ph type="title"/>
          </p:nvPr>
        </p:nvSpPr>
        <p:spPr/>
        <p:txBody>
          <a:bodyPr/>
          <a:lstStyle/>
          <a:p>
            <a:r>
              <a:rPr lang="he-IL" b="1" dirty="0">
                <a:effectLst>
                  <a:outerShdw blurRad="38100" dist="38100" dir="2700000" algn="tl">
                    <a:srgbClr val="000000">
                      <a:alpha val="43137"/>
                    </a:srgbClr>
                  </a:outerShdw>
                </a:effectLst>
                <a:latin typeface="Comix No2 CLM" panose="02000603000000000000" pitchFamily="2" charset="-79"/>
                <a:cs typeface="Comix No2 CLM" panose="02000603000000000000" pitchFamily="2" charset="-79"/>
              </a:rPr>
              <a:t>נזכר</a:t>
            </a:r>
            <a:r>
              <a:rPr lang="he-IL" dirty="0"/>
              <a:t> </a:t>
            </a:r>
            <a:r>
              <a:rPr lang="he-IL" b="1" dirty="0">
                <a:effectLst>
                  <a:outerShdw blurRad="38100" dist="38100" dir="2700000" algn="tl">
                    <a:srgbClr val="000000">
                      <a:alpha val="43137"/>
                    </a:srgbClr>
                  </a:outerShdw>
                </a:effectLst>
                <a:latin typeface="Comix No2 CLM" panose="02000603000000000000" pitchFamily="2" charset="-79"/>
                <a:cs typeface="Comix No2 CLM" panose="02000603000000000000" pitchFamily="2" charset="-79"/>
              </a:rPr>
              <a:t>מהי מורשת..</a:t>
            </a:r>
          </a:p>
        </p:txBody>
      </p:sp>
      <p:sp>
        <p:nvSpPr>
          <p:cNvPr id="2" name="תיבת טקסט 1">
            <a:extLst>
              <a:ext uri="{FF2B5EF4-FFF2-40B4-BE49-F238E27FC236}">
                <a16:creationId xmlns:a16="http://schemas.microsoft.com/office/drawing/2014/main" id="{165513FF-666C-48DB-A132-906EE6734312}"/>
              </a:ext>
            </a:extLst>
          </p:cNvPr>
          <p:cNvSpPr txBox="1"/>
          <p:nvPr/>
        </p:nvSpPr>
        <p:spPr>
          <a:xfrm>
            <a:off x="6773662" y="5592932"/>
            <a:ext cx="3018408" cy="584775"/>
          </a:xfrm>
          <a:prstGeom prst="rect">
            <a:avLst/>
          </a:prstGeom>
          <a:noFill/>
        </p:spPr>
        <p:txBody>
          <a:bodyPr wrap="square" rtlCol="1">
            <a:spAutoFit/>
          </a:bodyPr>
          <a:lstStyle/>
          <a:p>
            <a:r>
              <a:rPr lang="he-IL" sz="3200" dirty="0">
                <a:hlinkClick r:id="rId2"/>
              </a:rPr>
              <a:t>ניר וגלי - מי אני?</a:t>
            </a:r>
            <a:endParaRPr lang="he-IL" sz="3200" dirty="0"/>
          </a:p>
        </p:txBody>
      </p:sp>
    </p:spTree>
    <p:extLst>
      <p:ext uri="{BB962C8B-B14F-4D97-AF65-F5344CB8AC3E}">
        <p14:creationId xmlns:p14="http://schemas.microsoft.com/office/powerpoint/2010/main" val="160728694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additive="base">
                                        <p:cTn id="7" dur="500" fill="hold"/>
                                        <p:tgtEl>
                                          <p:spTgt spid="4"/>
                                        </p:tgtEl>
                                        <p:attrNameLst>
                                          <p:attrName>ppt_x</p:attrName>
                                        </p:attrNameLst>
                                      </p:cBhvr>
                                      <p:tavLst>
                                        <p:tav tm="0">
                                          <p:val>
                                            <p:strVal val="#ppt_x"/>
                                          </p:val>
                                        </p:tav>
                                        <p:tav tm="100000">
                                          <p:val>
                                            <p:strVal val="#ppt_x"/>
                                          </p:val>
                                        </p:tav>
                                      </p:tavLst>
                                    </p:anim>
                                    <p:anim calcmode="lin" valueType="num">
                                      <p:cBhvr additive="base">
                                        <p:cTn id="8" dur="500" fill="hold"/>
                                        <p:tgtEl>
                                          <p:spTgt spid="4"/>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9"/>
                                        </p:tgtEl>
                                        <p:attrNameLst>
                                          <p:attrName>style.visibility</p:attrName>
                                        </p:attrNameLst>
                                      </p:cBhvr>
                                      <p:to>
                                        <p:strVal val="visible"/>
                                      </p:to>
                                    </p:set>
                                    <p:anim calcmode="lin" valueType="num">
                                      <p:cBhvr additive="base">
                                        <p:cTn id="13" dur="500" fill="hold"/>
                                        <p:tgtEl>
                                          <p:spTgt spid="9"/>
                                        </p:tgtEl>
                                        <p:attrNameLst>
                                          <p:attrName>ppt_x</p:attrName>
                                        </p:attrNameLst>
                                      </p:cBhvr>
                                      <p:tavLst>
                                        <p:tav tm="0">
                                          <p:val>
                                            <p:strVal val="#ppt_x"/>
                                          </p:val>
                                        </p:tav>
                                        <p:tav tm="100000">
                                          <p:val>
                                            <p:strVal val="#ppt_x"/>
                                          </p:val>
                                        </p:tav>
                                      </p:tavLst>
                                    </p:anim>
                                    <p:anim calcmode="lin" valueType="num">
                                      <p:cBhvr additive="base">
                                        <p:cTn id="14" dur="500" fill="hold"/>
                                        <p:tgtEl>
                                          <p:spTgt spid="9"/>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2"/>
                                        </p:tgtEl>
                                        <p:attrNameLst>
                                          <p:attrName>style.visibility</p:attrName>
                                        </p:attrNameLst>
                                      </p:cBhvr>
                                      <p:to>
                                        <p:strVal val="visible"/>
                                      </p:to>
                                    </p:set>
                                    <p:anim calcmode="lin" valueType="num">
                                      <p:cBhvr additive="base">
                                        <p:cTn id="19" dur="500" fill="hold"/>
                                        <p:tgtEl>
                                          <p:spTgt spid="2"/>
                                        </p:tgtEl>
                                        <p:attrNameLst>
                                          <p:attrName>ppt_x</p:attrName>
                                        </p:attrNameLst>
                                      </p:cBhvr>
                                      <p:tavLst>
                                        <p:tav tm="0">
                                          <p:val>
                                            <p:strVal val="#ppt_x"/>
                                          </p:val>
                                        </p:tav>
                                        <p:tav tm="100000">
                                          <p:val>
                                            <p:strVal val="#ppt_x"/>
                                          </p:val>
                                        </p:tav>
                                      </p:tavLst>
                                    </p:anim>
                                    <p:anim calcmode="lin" valueType="num">
                                      <p:cBhvr additive="base">
                                        <p:cTn id="20" dur="500" fill="hold"/>
                                        <p:tgtEl>
                                          <p:spTgt spid="2"/>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9" grpId="0"/>
      <p:bldP spid="2" grpId="0"/>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A1F48E09-B50E-4720-B811-D59A6DF81C26}"/>
              </a:ext>
            </a:extLst>
          </p:cNvPr>
          <p:cNvSpPr txBox="1"/>
          <p:nvPr/>
        </p:nvSpPr>
        <p:spPr>
          <a:xfrm>
            <a:off x="2988132" y="305078"/>
            <a:ext cx="8712200" cy="707886"/>
          </a:xfrm>
          <a:prstGeom prst="rect">
            <a:avLst/>
          </a:prstGeom>
          <a:noFill/>
        </p:spPr>
        <p:txBody>
          <a:bodyPr rtlCol="1">
            <a:spAutoFit/>
          </a:bodyPr>
          <a:lstStyle/>
          <a:p>
            <a:pPr>
              <a:defRPr/>
            </a:pPr>
            <a:r>
              <a:rPr lang="he-IL" sz="4000" b="1" dirty="0">
                <a:solidFill>
                  <a:srgbClr val="FF0000"/>
                </a:solidFill>
                <a:effectLst>
                  <a:outerShdw blurRad="38100" dist="38100" dir="2700000" algn="tl">
                    <a:srgbClr val="000000">
                      <a:alpha val="43137"/>
                    </a:srgbClr>
                  </a:outerShdw>
                </a:effectLst>
                <a:latin typeface="Comix No2 CLM" panose="02000603000000000000" pitchFamily="2" charset="-79"/>
                <a:cs typeface="Comix No2 CLM" panose="02000603000000000000" pitchFamily="2" charset="-79"/>
              </a:rPr>
              <a:t>על מה חרב בית מקדש שני?</a:t>
            </a:r>
            <a:endParaRPr lang="he-IL" sz="4000" b="1" dirty="0">
              <a:effectLst>
                <a:outerShdw blurRad="38100" dist="38100" dir="2700000" algn="tl">
                  <a:srgbClr val="000000">
                    <a:alpha val="43137"/>
                  </a:srgbClr>
                </a:outerShdw>
              </a:effectLst>
              <a:latin typeface="Comix No2 CLM" panose="02000603000000000000" pitchFamily="2" charset="-79"/>
              <a:cs typeface="Comix No2 CLM" panose="02000603000000000000" pitchFamily="2" charset="-79"/>
            </a:endParaRPr>
          </a:p>
        </p:txBody>
      </p:sp>
      <p:sp>
        <p:nvSpPr>
          <p:cNvPr id="6" name="תיבת טקסט 5">
            <a:extLst>
              <a:ext uri="{FF2B5EF4-FFF2-40B4-BE49-F238E27FC236}">
                <a16:creationId xmlns:a16="http://schemas.microsoft.com/office/drawing/2014/main" id="{6E2C3B0F-5675-4042-9FD6-8D5E986D466D}"/>
              </a:ext>
            </a:extLst>
          </p:cNvPr>
          <p:cNvSpPr txBox="1"/>
          <p:nvPr/>
        </p:nvSpPr>
        <p:spPr>
          <a:xfrm>
            <a:off x="3551068" y="1315383"/>
            <a:ext cx="6094520" cy="523220"/>
          </a:xfrm>
          <a:prstGeom prst="rect">
            <a:avLst/>
          </a:prstGeom>
          <a:noFill/>
        </p:spPr>
        <p:txBody>
          <a:bodyPr wrap="square">
            <a:spAutoFit/>
          </a:bodyPr>
          <a:lstStyle/>
          <a:p>
            <a:pPr algn="ctr"/>
            <a:r>
              <a:rPr lang="he-IL" sz="2800" dirty="0">
                <a:hlinkClick r:id="rId2"/>
              </a:rPr>
              <a:t> על </a:t>
            </a:r>
            <a:r>
              <a:rPr lang="he-IL" sz="2800" dirty="0" err="1">
                <a:hlinkClick r:id="rId2"/>
              </a:rPr>
              <a:t>קמצא</a:t>
            </a:r>
            <a:r>
              <a:rPr lang="he-IL" sz="2800" dirty="0">
                <a:hlinkClick r:id="rId2"/>
              </a:rPr>
              <a:t> ובר </a:t>
            </a:r>
            <a:r>
              <a:rPr lang="he-IL" sz="2800" dirty="0" err="1">
                <a:hlinkClick r:id="rId2"/>
              </a:rPr>
              <a:t>קמצא</a:t>
            </a:r>
            <a:r>
              <a:rPr lang="he-IL" sz="2800" dirty="0">
                <a:hlinkClick r:id="rId2"/>
              </a:rPr>
              <a:t> חרבה ירושלים</a:t>
            </a:r>
            <a:endParaRPr lang="he-IL" sz="2800" dirty="0"/>
          </a:p>
        </p:txBody>
      </p:sp>
      <p:pic>
        <p:nvPicPr>
          <p:cNvPr id="10242" name="Picture 2" descr="קמצא ובר קמצא - חנות תקליטורים לילדים">
            <a:extLst>
              <a:ext uri="{FF2B5EF4-FFF2-40B4-BE49-F238E27FC236}">
                <a16:creationId xmlns:a16="http://schemas.microsoft.com/office/drawing/2014/main" id="{DA8E745B-F1FE-4F54-A689-789E81CD8742}"/>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35861" y="2405848"/>
            <a:ext cx="3934009" cy="3934009"/>
          </a:xfrm>
          <a:prstGeom prst="rect">
            <a:avLst/>
          </a:prstGeom>
          <a:ln>
            <a:noFill/>
          </a:ln>
          <a:effectLst>
            <a:softEdge rad="112500"/>
          </a:effectLst>
          <a:extLst>
            <a:ext uri="{909E8E84-426E-40DD-AFC4-6F175D3DCCD1}">
              <a14:hiddenFill xmlns:a14="http://schemas.microsoft.com/office/drawing/2010/main">
                <a:solidFill>
                  <a:srgbClr val="FFFFFF"/>
                </a:solidFill>
              </a14:hiddenFill>
            </a:ext>
          </a:extLst>
        </p:spPr>
      </p:pic>
      <p:sp>
        <p:nvSpPr>
          <p:cNvPr id="7" name="בועת מחשבה: ענן 6">
            <a:extLst>
              <a:ext uri="{FF2B5EF4-FFF2-40B4-BE49-F238E27FC236}">
                <a16:creationId xmlns:a16="http://schemas.microsoft.com/office/drawing/2014/main" id="{25476B17-06EB-43D0-8F31-B31A114ED5D3}"/>
              </a:ext>
            </a:extLst>
          </p:cNvPr>
          <p:cNvSpPr/>
          <p:nvPr/>
        </p:nvSpPr>
        <p:spPr>
          <a:xfrm>
            <a:off x="4918229" y="2405848"/>
            <a:ext cx="5237825" cy="1722269"/>
          </a:xfrm>
          <a:prstGeom prst="cloudCallout">
            <a:avLst>
              <a:gd name="adj1" fmla="val -51850"/>
              <a:gd name="adj2" fmla="val 74871"/>
            </a:avLst>
          </a:prstGeom>
        </p:spPr>
        <p:style>
          <a:lnRef idx="1">
            <a:schemeClr val="accent2"/>
          </a:lnRef>
          <a:fillRef idx="2">
            <a:schemeClr val="accent2"/>
          </a:fillRef>
          <a:effectRef idx="1">
            <a:schemeClr val="accent2"/>
          </a:effectRef>
          <a:fontRef idx="minor">
            <a:schemeClr val="dk1"/>
          </a:fontRef>
        </p:style>
        <p:txBody>
          <a:bodyPr rtlCol="1" anchor="ctr"/>
          <a:lstStyle/>
          <a:p>
            <a:pPr algn="ctr"/>
            <a:r>
              <a:rPr lang="he-IL" sz="3200" dirty="0"/>
              <a:t>הבנתם מה קרה???</a:t>
            </a:r>
          </a:p>
        </p:txBody>
      </p:sp>
      <p:sp>
        <p:nvSpPr>
          <p:cNvPr id="8" name="תיבת טקסט 7">
            <a:extLst>
              <a:ext uri="{FF2B5EF4-FFF2-40B4-BE49-F238E27FC236}">
                <a16:creationId xmlns:a16="http://schemas.microsoft.com/office/drawing/2014/main" id="{ABD0B10E-BA66-4DFD-8E9B-A28671861591}"/>
              </a:ext>
            </a:extLst>
          </p:cNvPr>
          <p:cNvSpPr txBox="1"/>
          <p:nvPr/>
        </p:nvSpPr>
        <p:spPr>
          <a:xfrm>
            <a:off x="5069150" y="5000472"/>
            <a:ext cx="5548543" cy="707886"/>
          </a:xfrm>
          <a:prstGeom prst="rect">
            <a:avLst/>
          </a:prstGeom>
          <a:noFill/>
        </p:spPr>
        <p:txBody>
          <a:bodyPr wrap="square" rtlCol="1">
            <a:spAutoFit/>
          </a:bodyPr>
          <a:lstStyle/>
          <a:p>
            <a:pPr algn="ctr"/>
            <a:r>
              <a:rPr lang="he-IL" sz="4000" b="1" dirty="0">
                <a:latin typeface="David" panose="020E0502060401010101" pitchFamily="34" charset="-79"/>
                <a:cs typeface="David" panose="020E0502060401010101" pitchFamily="34" charset="-79"/>
              </a:rPr>
              <a:t>שנאת חינם</a:t>
            </a:r>
          </a:p>
        </p:txBody>
      </p:sp>
    </p:spTree>
    <p:extLst>
      <p:ext uri="{BB962C8B-B14F-4D97-AF65-F5344CB8AC3E}">
        <p14:creationId xmlns:p14="http://schemas.microsoft.com/office/powerpoint/2010/main" val="392616171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 calcmode="lin" valueType="num">
                                      <p:cBhvr additive="base">
                                        <p:cTn id="7" dur="500" fill="hold"/>
                                        <p:tgtEl>
                                          <p:spTgt spid="6"/>
                                        </p:tgtEl>
                                        <p:attrNameLst>
                                          <p:attrName>ppt_x</p:attrName>
                                        </p:attrNameLst>
                                      </p:cBhvr>
                                      <p:tavLst>
                                        <p:tav tm="0">
                                          <p:val>
                                            <p:strVal val="#ppt_x"/>
                                          </p:val>
                                        </p:tav>
                                        <p:tav tm="100000">
                                          <p:val>
                                            <p:strVal val="#ppt_x"/>
                                          </p:val>
                                        </p:tav>
                                      </p:tavLst>
                                    </p:anim>
                                    <p:anim calcmode="lin" valueType="num">
                                      <p:cBhvr additive="base">
                                        <p:cTn id="8" dur="500" fill="hold"/>
                                        <p:tgtEl>
                                          <p:spTgt spid="6"/>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7"/>
                                        </p:tgtEl>
                                        <p:attrNameLst>
                                          <p:attrName>style.visibility</p:attrName>
                                        </p:attrNameLst>
                                      </p:cBhvr>
                                      <p:to>
                                        <p:strVal val="visible"/>
                                      </p:to>
                                    </p:set>
                                    <p:anim calcmode="lin" valueType="num">
                                      <p:cBhvr additive="base">
                                        <p:cTn id="13" dur="500" fill="hold"/>
                                        <p:tgtEl>
                                          <p:spTgt spid="7"/>
                                        </p:tgtEl>
                                        <p:attrNameLst>
                                          <p:attrName>ppt_x</p:attrName>
                                        </p:attrNameLst>
                                      </p:cBhvr>
                                      <p:tavLst>
                                        <p:tav tm="0">
                                          <p:val>
                                            <p:strVal val="#ppt_x"/>
                                          </p:val>
                                        </p:tav>
                                        <p:tav tm="100000">
                                          <p:val>
                                            <p:strVal val="#ppt_x"/>
                                          </p:val>
                                        </p:tav>
                                      </p:tavLst>
                                    </p:anim>
                                    <p:anim calcmode="lin" valueType="num">
                                      <p:cBhvr additive="base">
                                        <p:cTn id="14" dur="500" fill="hold"/>
                                        <p:tgtEl>
                                          <p:spTgt spid="7"/>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8"/>
                                        </p:tgtEl>
                                        <p:attrNameLst>
                                          <p:attrName>style.visibility</p:attrName>
                                        </p:attrNameLst>
                                      </p:cBhvr>
                                      <p:to>
                                        <p:strVal val="visible"/>
                                      </p:to>
                                    </p:set>
                                    <p:anim calcmode="lin" valueType="num">
                                      <p:cBhvr additive="base">
                                        <p:cTn id="19" dur="500" fill="hold"/>
                                        <p:tgtEl>
                                          <p:spTgt spid="8"/>
                                        </p:tgtEl>
                                        <p:attrNameLst>
                                          <p:attrName>ppt_x</p:attrName>
                                        </p:attrNameLst>
                                      </p:cBhvr>
                                      <p:tavLst>
                                        <p:tav tm="0">
                                          <p:val>
                                            <p:strVal val="#ppt_x"/>
                                          </p:val>
                                        </p:tav>
                                        <p:tav tm="100000">
                                          <p:val>
                                            <p:strVal val="#ppt_x"/>
                                          </p:val>
                                        </p:tav>
                                      </p:tavLst>
                                    </p:anim>
                                    <p:anim calcmode="lin" valueType="num">
                                      <p:cBhvr additive="base">
                                        <p:cTn id="20" dur="500" fill="hold"/>
                                        <p:tgtEl>
                                          <p:spTgt spid="8"/>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7" grpId="0" animBg="1"/>
      <p:bldP spid="8" grpId="0"/>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תיבת טקסט 4">
            <a:extLst>
              <a:ext uri="{FF2B5EF4-FFF2-40B4-BE49-F238E27FC236}">
                <a16:creationId xmlns:a16="http://schemas.microsoft.com/office/drawing/2014/main" id="{E40022C2-4D7B-4DE9-8AEE-D47B4B7E86C1}"/>
              </a:ext>
            </a:extLst>
          </p:cNvPr>
          <p:cNvSpPr txBox="1"/>
          <p:nvPr/>
        </p:nvSpPr>
        <p:spPr>
          <a:xfrm>
            <a:off x="230819" y="301841"/>
            <a:ext cx="11567603" cy="1969770"/>
          </a:xfrm>
          <a:prstGeom prst="rect">
            <a:avLst/>
          </a:prstGeom>
          <a:noFill/>
        </p:spPr>
        <p:txBody>
          <a:bodyPr wrap="square">
            <a:spAutoFit/>
          </a:bodyPr>
          <a:lstStyle/>
          <a:p>
            <a:pPr>
              <a:lnSpc>
                <a:spcPct val="150000"/>
              </a:lnSpc>
              <a:defRPr/>
            </a:pPr>
            <a:r>
              <a:rPr lang="he-IL" sz="2400" dirty="0">
                <a:latin typeface="David" panose="020E0502060401010101" pitchFamily="34" charset="-79"/>
                <a:cs typeface="David" panose="020E0502060401010101" pitchFamily="34" charset="-79"/>
              </a:rPr>
              <a:t>בירושלים הנצורה היו מחסני מזון שיספיקו לשנים </a:t>
            </a:r>
            <a:r>
              <a:rPr lang="he-IL" sz="2400" dirty="0" err="1">
                <a:latin typeface="David" panose="020E0502060401010101" pitchFamily="34" charset="-79"/>
                <a:cs typeface="David" panose="020E0502060401010101" pitchFamily="34" charset="-79"/>
              </a:rPr>
              <a:t>רבות,אבל</a:t>
            </a:r>
            <a:r>
              <a:rPr lang="he-IL" sz="2400" dirty="0">
                <a:latin typeface="David" panose="020E0502060401010101" pitchFamily="34" charset="-79"/>
                <a:cs typeface="David" panose="020E0502060401010101" pitchFamily="34" charset="-79"/>
              </a:rPr>
              <a:t> בגלל סכסוכים פנימיים, קבוצת יהודים בריונים שרפה את המחסנים ונעשה רעב נורא שהוביל לנפילת העיר בידי הבבלים.</a:t>
            </a:r>
          </a:p>
          <a:p>
            <a:pPr>
              <a:defRPr/>
            </a:pPr>
            <a:endParaRPr lang="he-IL" sz="1800" dirty="0">
              <a:solidFill>
                <a:srgbClr val="FF0000"/>
              </a:solidFill>
              <a:latin typeface="David" panose="020E0502060401010101" pitchFamily="34" charset="-79"/>
              <a:cs typeface="David" panose="020E0502060401010101" pitchFamily="34" charset="-79"/>
            </a:endParaRPr>
          </a:p>
          <a:p>
            <a:pPr algn="ctr">
              <a:defRPr/>
            </a:pPr>
            <a:r>
              <a:rPr lang="he-IL" sz="3200" b="1" dirty="0">
                <a:solidFill>
                  <a:srgbClr val="FF0000"/>
                </a:solidFill>
                <a:latin typeface="David" panose="020E0502060401010101" pitchFamily="34" charset="-79"/>
                <a:cs typeface="David" panose="020E0502060401010101" pitchFamily="34" charset="-79"/>
              </a:rPr>
              <a:t>בית המקדש נחרב בגלל שנאת חינם, ויבנה בזכות אהבת חינם ! </a:t>
            </a:r>
          </a:p>
        </p:txBody>
      </p:sp>
      <p:sp>
        <p:nvSpPr>
          <p:cNvPr id="7" name="תיבת טקסט 6">
            <a:extLst>
              <a:ext uri="{FF2B5EF4-FFF2-40B4-BE49-F238E27FC236}">
                <a16:creationId xmlns:a16="http://schemas.microsoft.com/office/drawing/2014/main" id="{0AC3B38B-6745-444A-91FB-A2289AB357E4}"/>
              </a:ext>
            </a:extLst>
          </p:cNvPr>
          <p:cNvSpPr txBox="1"/>
          <p:nvPr/>
        </p:nvSpPr>
        <p:spPr>
          <a:xfrm>
            <a:off x="568172" y="2512382"/>
            <a:ext cx="11327906" cy="830997"/>
          </a:xfrm>
          <a:prstGeom prst="rect">
            <a:avLst/>
          </a:prstGeom>
          <a:noFill/>
        </p:spPr>
        <p:txBody>
          <a:bodyPr wrap="square">
            <a:spAutoFit/>
          </a:bodyPr>
          <a:lstStyle/>
          <a:p>
            <a:r>
              <a:rPr lang="he-IL" sz="2400" dirty="0">
                <a:latin typeface="David" panose="020E0502060401010101" pitchFamily="34" charset="-79"/>
                <a:cs typeface="David" panose="020E0502060401010101" pitchFamily="34" charset="-79"/>
              </a:rPr>
              <a:t>שנאת חינם היא שנאה לא עניינית שבה אדם שונא אדם אחר או קבוצה ללא כל סיבה מעשית, רק בשל העובדה שהם אחרים ושונים ממנו, או בשל העובדה שהם שייכים לקבוצה אחרת משלו.</a:t>
            </a:r>
            <a:endParaRPr lang="he-IL" dirty="0"/>
          </a:p>
        </p:txBody>
      </p:sp>
      <p:pic>
        <p:nvPicPr>
          <p:cNvPr id="8" name="Picture 2" descr="קמצא ובר קמצא - חנות תקליטורים לילדים">
            <a:extLst>
              <a:ext uri="{FF2B5EF4-FFF2-40B4-BE49-F238E27FC236}">
                <a16:creationId xmlns:a16="http://schemas.microsoft.com/office/drawing/2014/main" id="{27D23C24-EEE7-47C4-8A8A-43A3D1EC198C}"/>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00855" y="5012518"/>
            <a:ext cx="1753467" cy="1753467"/>
          </a:xfrm>
          <a:prstGeom prst="rect">
            <a:avLst/>
          </a:prstGeom>
          <a:ln>
            <a:noFill/>
          </a:ln>
          <a:effectLst>
            <a:softEdge rad="112500"/>
          </a:effectLst>
          <a:extLst>
            <a:ext uri="{909E8E84-426E-40DD-AFC4-6F175D3DCCD1}">
              <a14:hiddenFill xmlns:a14="http://schemas.microsoft.com/office/drawing/2010/main">
                <a:solidFill>
                  <a:srgbClr val="FFFFFF"/>
                </a:solidFill>
              </a14:hiddenFill>
            </a:ext>
          </a:extLst>
        </p:spPr>
      </p:pic>
      <p:sp>
        <p:nvSpPr>
          <p:cNvPr id="14" name="תיבת טקסט 13">
            <a:extLst>
              <a:ext uri="{FF2B5EF4-FFF2-40B4-BE49-F238E27FC236}">
                <a16:creationId xmlns:a16="http://schemas.microsoft.com/office/drawing/2014/main" id="{B179393A-E7D8-46DF-B541-252F7110E332}"/>
              </a:ext>
            </a:extLst>
          </p:cNvPr>
          <p:cNvSpPr txBox="1"/>
          <p:nvPr/>
        </p:nvSpPr>
        <p:spPr>
          <a:xfrm>
            <a:off x="977588" y="3639339"/>
            <a:ext cx="10928411" cy="1077218"/>
          </a:xfrm>
          <a:prstGeom prst="rect">
            <a:avLst/>
          </a:prstGeom>
          <a:noFill/>
        </p:spPr>
        <p:txBody>
          <a:bodyPr wrap="square">
            <a:spAutoFit/>
          </a:bodyP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he-IL" sz="3200" b="1" i="0" u="none" strike="noStrike" kern="1200" cap="none" spc="0" normalizeH="0" baseline="0" noProof="0" dirty="0">
                <a:ln>
                  <a:noFill/>
                </a:ln>
                <a:solidFill>
                  <a:srgbClr val="FF0000"/>
                </a:solidFill>
                <a:effectLst/>
                <a:uLnTx/>
                <a:uFillTx/>
                <a:latin typeface="David" panose="020E0502060401010101" pitchFamily="34" charset="-79"/>
                <a:ea typeface="+mn-ea"/>
                <a:cs typeface="David" panose="020E0502060401010101" pitchFamily="34" charset="-79"/>
              </a:rPr>
              <a:t>ביום הזה נעצור רגע את שטף החיים, את ההרגל..</a:t>
            </a:r>
          </a:p>
          <a:p>
            <a:pPr marL="0" marR="0" lvl="0" indent="0" algn="ctr" defTabSz="914400" rtl="1" eaLnBrk="1" fontAlgn="auto" latinLnBrk="0" hangingPunct="1">
              <a:lnSpc>
                <a:spcPct val="100000"/>
              </a:lnSpc>
              <a:spcBef>
                <a:spcPts val="0"/>
              </a:spcBef>
              <a:spcAft>
                <a:spcPts val="0"/>
              </a:spcAft>
              <a:buClrTx/>
              <a:buSzTx/>
              <a:buFontTx/>
              <a:buNone/>
              <a:tabLst/>
              <a:defRPr/>
            </a:pPr>
            <a:r>
              <a:rPr kumimoji="0" lang="he-IL" sz="3200" b="1" i="0" u="none" strike="noStrike" kern="1200" cap="none" spc="0" normalizeH="0" baseline="0" noProof="0" dirty="0">
                <a:ln>
                  <a:noFill/>
                </a:ln>
                <a:solidFill>
                  <a:srgbClr val="FF0000"/>
                </a:solidFill>
                <a:effectLst/>
                <a:uLnTx/>
                <a:uFillTx/>
                <a:latin typeface="David" panose="020E0502060401010101" pitchFamily="34" charset="-79"/>
                <a:ea typeface="+mn-ea"/>
                <a:cs typeface="David" panose="020E0502060401010101" pitchFamily="34" charset="-79"/>
              </a:rPr>
              <a:t>נשים לב לאחר ולשונה מאיתנו ונכבד אותו!</a:t>
            </a:r>
          </a:p>
        </p:txBody>
      </p:sp>
      <p:sp>
        <p:nvSpPr>
          <p:cNvPr id="17" name="תיבת טקסט 16">
            <a:extLst>
              <a:ext uri="{FF2B5EF4-FFF2-40B4-BE49-F238E27FC236}">
                <a16:creationId xmlns:a16="http://schemas.microsoft.com/office/drawing/2014/main" id="{D6F5DFD5-0554-43AB-9F83-FB50CA00F27E}"/>
              </a:ext>
            </a:extLst>
          </p:cNvPr>
          <p:cNvSpPr txBox="1"/>
          <p:nvPr/>
        </p:nvSpPr>
        <p:spPr>
          <a:xfrm>
            <a:off x="4199138" y="5228947"/>
            <a:ext cx="4749553" cy="707886"/>
          </a:xfrm>
          <a:prstGeom prst="rect">
            <a:avLst/>
          </a:prstGeom>
          <a:noFill/>
        </p:spPr>
        <p:txBody>
          <a:bodyPr wrap="square" rtlCol="1">
            <a:spAutoFit/>
          </a:bodyPr>
          <a:lstStyle/>
          <a:p>
            <a:pPr algn="ctr"/>
            <a:r>
              <a:rPr lang="he-IL" sz="4000" b="1" dirty="0">
                <a:latin typeface="David" panose="020E0502060401010101" pitchFamily="34" charset="-79"/>
                <a:cs typeface="David" panose="020E0502060401010101" pitchFamily="34" charset="-79"/>
              </a:rPr>
              <a:t>איך נעשה זאת???</a:t>
            </a:r>
          </a:p>
        </p:txBody>
      </p:sp>
    </p:spTree>
    <p:extLst>
      <p:ext uri="{BB962C8B-B14F-4D97-AF65-F5344CB8AC3E}">
        <p14:creationId xmlns:p14="http://schemas.microsoft.com/office/powerpoint/2010/main" val="420769821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anim calcmode="lin" valueType="num">
                                      <p:cBhvr additive="base">
                                        <p:cTn id="7" dur="500" fill="hold"/>
                                        <p:tgtEl>
                                          <p:spTgt spid="7"/>
                                        </p:tgtEl>
                                        <p:attrNameLst>
                                          <p:attrName>ppt_x</p:attrName>
                                        </p:attrNameLst>
                                      </p:cBhvr>
                                      <p:tavLst>
                                        <p:tav tm="0">
                                          <p:val>
                                            <p:strVal val="#ppt_x"/>
                                          </p:val>
                                        </p:tav>
                                        <p:tav tm="100000">
                                          <p:val>
                                            <p:strVal val="#ppt_x"/>
                                          </p:val>
                                        </p:tav>
                                      </p:tavLst>
                                    </p:anim>
                                    <p:anim calcmode="lin" valueType="num">
                                      <p:cBhvr additive="base">
                                        <p:cTn id="8" dur="500" fill="hold"/>
                                        <p:tgtEl>
                                          <p:spTgt spid="7"/>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14"/>
                                        </p:tgtEl>
                                        <p:attrNameLst>
                                          <p:attrName>style.visibility</p:attrName>
                                        </p:attrNameLst>
                                      </p:cBhvr>
                                      <p:to>
                                        <p:strVal val="visible"/>
                                      </p:to>
                                    </p:set>
                                    <p:anim calcmode="lin" valueType="num">
                                      <p:cBhvr additive="base">
                                        <p:cTn id="13" dur="500" fill="hold"/>
                                        <p:tgtEl>
                                          <p:spTgt spid="14"/>
                                        </p:tgtEl>
                                        <p:attrNameLst>
                                          <p:attrName>ppt_x</p:attrName>
                                        </p:attrNameLst>
                                      </p:cBhvr>
                                      <p:tavLst>
                                        <p:tav tm="0">
                                          <p:val>
                                            <p:strVal val="#ppt_x"/>
                                          </p:val>
                                        </p:tav>
                                        <p:tav tm="100000">
                                          <p:val>
                                            <p:strVal val="#ppt_x"/>
                                          </p:val>
                                        </p:tav>
                                      </p:tavLst>
                                    </p:anim>
                                    <p:anim calcmode="lin" valueType="num">
                                      <p:cBhvr additive="base">
                                        <p:cTn id="14" dur="500" fill="hold"/>
                                        <p:tgtEl>
                                          <p:spTgt spid="14"/>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17"/>
                                        </p:tgtEl>
                                        <p:attrNameLst>
                                          <p:attrName>style.visibility</p:attrName>
                                        </p:attrNameLst>
                                      </p:cBhvr>
                                      <p:to>
                                        <p:strVal val="visible"/>
                                      </p:to>
                                    </p:set>
                                    <p:anim calcmode="lin" valueType="num">
                                      <p:cBhvr additive="base">
                                        <p:cTn id="19" dur="500" fill="hold"/>
                                        <p:tgtEl>
                                          <p:spTgt spid="17"/>
                                        </p:tgtEl>
                                        <p:attrNameLst>
                                          <p:attrName>ppt_x</p:attrName>
                                        </p:attrNameLst>
                                      </p:cBhvr>
                                      <p:tavLst>
                                        <p:tav tm="0">
                                          <p:val>
                                            <p:strVal val="#ppt_x"/>
                                          </p:val>
                                        </p:tav>
                                        <p:tav tm="100000">
                                          <p:val>
                                            <p:strVal val="#ppt_x"/>
                                          </p:val>
                                        </p:tav>
                                      </p:tavLst>
                                    </p:anim>
                                    <p:anim calcmode="lin" valueType="num">
                                      <p:cBhvr additive="base">
                                        <p:cTn id="20" dur="500" fill="hold"/>
                                        <p:tgtEl>
                                          <p:spTgt spid="17"/>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P spid="14" grpId="0"/>
      <p:bldP spid="17" grpId="0"/>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32D642B2-DBD3-4B9F-9883-3E0E549845AD}"/>
              </a:ext>
            </a:extLst>
          </p:cNvPr>
          <p:cNvSpPr>
            <a:spLocks noGrp="1"/>
          </p:cNvSpPr>
          <p:nvPr>
            <p:ph type="ctrTitle"/>
          </p:nvPr>
        </p:nvSpPr>
        <p:spPr/>
        <p:txBody>
          <a:bodyPr/>
          <a:lstStyle/>
          <a:p>
            <a:endParaRPr lang="he-IL"/>
          </a:p>
        </p:txBody>
      </p:sp>
      <p:sp>
        <p:nvSpPr>
          <p:cNvPr id="3" name="כותרת משנה 2">
            <a:extLst>
              <a:ext uri="{FF2B5EF4-FFF2-40B4-BE49-F238E27FC236}">
                <a16:creationId xmlns:a16="http://schemas.microsoft.com/office/drawing/2014/main" id="{89716294-2407-436E-B54B-E6BC6EC4FE93}"/>
              </a:ext>
            </a:extLst>
          </p:cNvPr>
          <p:cNvSpPr>
            <a:spLocks noGrp="1"/>
          </p:cNvSpPr>
          <p:nvPr>
            <p:ph type="subTitle" idx="1"/>
          </p:nvPr>
        </p:nvSpPr>
        <p:spPr>
          <a:xfrm>
            <a:off x="790113" y="4428323"/>
            <a:ext cx="11139440" cy="1307314"/>
          </a:xfrm>
        </p:spPr>
        <p:txBody>
          <a:bodyPr>
            <a:normAutofit fontScale="92500" lnSpcReduction="10000"/>
          </a:bodyPr>
          <a:lstStyle/>
          <a:p>
            <a:r>
              <a:rPr lang="he-IL" sz="2800" dirty="0">
                <a:latin typeface="David" panose="020E0502060401010101" pitchFamily="34" charset="-79"/>
                <a:cs typeface="David" panose="020E0502060401010101" pitchFamily="34" charset="-79"/>
              </a:rPr>
              <a:t>כמו טיפות המים שחייבים להפעיל שיקול דעת כדי להשתמש בהן בזמן המצור..</a:t>
            </a:r>
          </a:p>
          <a:p>
            <a:r>
              <a:rPr lang="he-IL" sz="2800" dirty="0">
                <a:latin typeface="David" panose="020E0502060401010101" pitchFamily="34" charset="-79"/>
                <a:cs typeface="David" panose="020E0502060401010101" pitchFamily="34" charset="-79"/>
              </a:rPr>
              <a:t>כך נשתדל לשים לב (לפחות ביום הזה) לכל מילה, לכל הערה, לכל מבט כלפי האחר.</a:t>
            </a:r>
          </a:p>
          <a:p>
            <a:r>
              <a:rPr lang="he-IL" sz="2800" dirty="0">
                <a:latin typeface="David" panose="020E0502060401010101" pitchFamily="34" charset="-79"/>
                <a:cs typeface="David" panose="020E0502060401010101" pitchFamily="34" charset="-79"/>
              </a:rPr>
              <a:t>נכבד את האחר והוא יכבד אותנו!</a:t>
            </a:r>
          </a:p>
        </p:txBody>
      </p:sp>
      <p:pic>
        <p:nvPicPr>
          <p:cNvPr id="5" name="תמונה 4">
            <a:extLst>
              <a:ext uri="{FF2B5EF4-FFF2-40B4-BE49-F238E27FC236}">
                <a16:creationId xmlns:a16="http://schemas.microsoft.com/office/drawing/2014/main" id="{795CCA91-2203-4C69-A66C-05EFE05F008F}"/>
              </a:ext>
            </a:extLst>
          </p:cNvPr>
          <p:cNvPicPr>
            <a:picLocks noChangeAspect="1"/>
          </p:cNvPicPr>
          <p:nvPr/>
        </p:nvPicPr>
        <p:blipFill>
          <a:blip r:embed="rId2"/>
          <a:stretch>
            <a:fillRect/>
          </a:stretch>
        </p:blipFill>
        <p:spPr>
          <a:xfrm>
            <a:off x="1270859" y="186431"/>
            <a:ext cx="9397141" cy="4040172"/>
          </a:xfrm>
          <a:prstGeom prst="rect">
            <a:avLst/>
          </a:prstGeom>
        </p:spPr>
      </p:pic>
      <p:sp>
        <p:nvSpPr>
          <p:cNvPr id="6" name="תיבת טקסט 5">
            <a:extLst>
              <a:ext uri="{FF2B5EF4-FFF2-40B4-BE49-F238E27FC236}">
                <a16:creationId xmlns:a16="http://schemas.microsoft.com/office/drawing/2014/main" id="{A9654108-FAA9-4C6D-9F37-92DAA963421E}"/>
              </a:ext>
            </a:extLst>
          </p:cNvPr>
          <p:cNvSpPr txBox="1"/>
          <p:nvPr/>
        </p:nvSpPr>
        <p:spPr>
          <a:xfrm>
            <a:off x="2072196" y="6069222"/>
            <a:ext cx="6094520" cy="584775"/>
          </a:xfrm>
          <a:prstGeom prst="rect">
            <a:avLst/>
          </a:prstGeom>
          <a:noFill/>
        </p:spPr>
        <p:txBody>
          <a:bodyPr wrap="square">
            <a:spAutoFit/>
          </a:bodyPr>
          <a:lstStyle/>
          <a:p>
            <a:r>
              <a:rPr lang="he-IL" sz="3200" dirty="0">
                <a:hlinkClick r:id="rId3"/>
              </a:rPr>
              <a:t>מתחילים מחדש</a:t>
            </a:r>
            <a:endParaRPr lang="he-IL" sz="3200" dirty="0"/>
          </a:p>
        </p:txBody>
      </p:sp>
    </p:spTree>
    <p:extLst>
      <p:ext uri="{BB962C8B-B14F-4D97-AF65-F5344CB8AC3E}">
        <p14:creationId xmlns:p14="http://schemas.microsoft.com/office/powerpoint/2010/main" val="211077950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3">
                                            <p:txEl>
                                              <p:pRg st="1" end="1"/>
                                            </p:txEl>
                                          </p:spTgt>
                                        </p:tgtEl>
                                        <p:attrNameLst>
                                          <p:attrName>style.visibility</p:attrName>
                                        </p:attrNameLst>
                                      </p:cBhvr>
                                      <p:to>
                                        <p:strVal val="visible"/>
                                      </p:to>
                                    </p:set>
                                    <p:anim calcmode="lin" valueType="num">
                                      <p:cBhvr additive="base">
                                        <p:cTn id="13"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3">
                                            <p:txEl>
                                              <p:pRg st="2" end="2"/>
                                            </p:txEl>
                                          </p:spTgt>
                                        </p:tgtEl>
                                        <p:attrNameLst>
                                          <p:attrName>style.visibility</p:attrName>
                                        </p:attrNameLst>
                                      </p:cBhvr>
                                      <p:to>
                                        <p:strVal val="visible"/>
                                      </p:to>
                                    </p:set>
                                    <p:anim calcmode="lin" valueType="num">
                                      <p:cBhvr additive="base">
                                        <p:cTn id="19"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3">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grpId="0" nodeType="clickEffect">
                                  <p:stCondLst>
                                    <p:cond delay="0"/>
                                  </p:stCondLst>
                                  <p:childTnLst>
                                    <p:set>
                                      <p:cBhvr>
                                        <p:cTn id="24" dur="1" fill="hold">
                                          <p:stCondLst>
                                            <p:cond delay="0"/>
                                          </p:stCondLst>
                                        </p:cTn>
                                        <p:tgtEl>
                                          <p:spTgt spid="6"/>
                                        </p:tgtEl>
                                        <p:attrNameLst>
                                          <p:attrName>style.visibility</p:attrName>
                                        </p:attrNameLst>
                                      </p:cBhvr>
                                      <p:to>
                                        <p:strVal val="visible"/>
                                      </p:to>
                                    </p:set>
                                    <p:anim calcmode="lin" valueType="num">
                                      <p:cBhvr additive="base">
                                        <p:cTn id="25" dur="500" fill="hold"/>
                                        <p:tgtEl>
                                          <p:spTgt spid="6"/>
                                        </p:tgtEl>
                                        <p:attrNameLst>
                                          <p:attrName>ppt_x</p:attrName>
                                        </p:attrNameLst>
                                      </p:cBhvr>
                                      <p:tavLst>
                                        <p:tav tm="0">
                                          <p:val>
                                            <p:strVal val="#ppt_x"/>
                                          </p:val>
                                        </p:tav>
                                        <p:tav tm="100000">
                                          <p:val>
                                            <p:strVal val="#ppt_x"/>
                                          </p:val>
                                        </p:tav>
                                      </p:tavLst>
                                    </p:anim>
                                    <p:anim calcmode="lin" valueType="num">
                                      <p:cBhvr additive="base">
                                        <p:cTn id="26" dur="500" fill="hold"/>
                                        <p:tgtEl>
                                          <p:spTgt spid="6"/>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P spid="6" grpId="0"/>
    </p:bldLst>
  </p:timing>
</p:sld>
</file>

<file path=ppt/theme/theme1.xml><?xml version="1.0" encoding="utf-8"?>
<a:theme xmlns:a="http://schemas.openxmlformats.org/drawingml/2006/main" name="ערכת נושא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87</TotalTime>
  <Words>368</Words>
  <Application>Microsoft Office PowerPoint</Application>
  <PresentationFormat>מסך רחב</PresentationFormat>
  <Paragraphs>36</Paragraphs>
  <Slides>10</Slides>
  <Notes>0</Notes>
  <HiddenSlides>0</HiddenSlides>
  <MMClips>0</MMClips>
  <ScaleCrop>false</ScaleCrop>
  <HeadingPairs>
    <vt:vector size="6" baseType="variant">
      <vt:variant>
        <vt:lpstr>גופנים בשימוש</vt:lpstr>
      </vt:variant>
      <vt:variant>
        <vt:i4>7</vt:i4>
      </vt:variant>
      <vt:variant>
        <vt:lpstr>ערכת נושא</vt:lpstr>
      </vt:variant>
      <vt:variant>
        <vt:i4>1</vt:i4>
      </vt:variant>
      <vt:variant>
        <vt:lpstr>כותרות שקופיות</vt:lpstr>
      </vt:variant>
      <vt:variant>
        <vt:i4>10</vt:i4>
      </vt:variant>
    </vt:vector>
  </HeadingPairs>
  <TitlesOfParts>
    <vt:vector size="18" baseType="lpstr">
      <vt:lpstr>Arial</vt:lpstr>
      <vt:lpstr>Calibri</vt:lpstr>
      <vt:lpstr>Calibri Light</vt:lpstr>
      <vt:lpstr>Comix No2 CLM</vt:lpstr>
      <vt:lpstr>David</vt:lpstr>
      <vt:lpstr>Guttman Drogolin</vt:lpstr>
      <vt:lpstr>Times New Roman</vt:lpstr>
      <vt:lpstr>ערכת נושא Office</vt:lpstr>
      <vt:lpstr>מצגת של PowerPoint‏</vt:lpstr>
      <vt:lpstr>מצגת של PowerPoint‏</vt:lpstr>
      <vt:lpstr>מצגת של PowerPoint‏</vt:lpstr>
      <vt:lpstr>מצגת של PowerPoint‏</vt:lpstr>
      <vt:lpstr>מצגת של PowerPoint‏</vt:lpstr>
      <vt:lpstr>תענית ציבור- מה זה בעצם???</vt:lpstr>
      <vt:lpstr>נזכר מהי מורשת..</vt:lpstr>
      <vt:lpstr>מצגת של PowerPoint‏</vt:lpstr>
      <vt:lpstr>מצגת של PowerPoint‏</vt:lpstr>
      <vt:lpstr>מצגת של PowerPoint‏</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מצגת של PowerPoint‏</dc:title>
  <dc:creator>נבנצאל דוד</dc:creator>
  <cp:lastModifiedBy>‏‏משתמש Windows</cp:lastModifiedBy>
  <cp:revision>12</cp:revision>
  <dcterms:created xsi:type="dcterms:W3CDTF">2020-12-23T19:19:23Z</dcterms:created>
  <dcterms:modified xsi:type="dcterms:W3CDTF">2023-09-17T18:58:40Z</dcterms:modified>
</cp:coreProperties>
</file>