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bg>
      <p:bgPr>
        <a:solidFill>
          <a:schemeClr val="accent1"/>
        </a:solidFill>
      </p:bgPr>
    </p:bg>
    <p:spTree>
      <p:nvGrpSpPr>
        <p:cNvPr id="11" name="Shape 11"/>
        <p:cNvGrpSpPr/>
        <p:nvPr/>
      </p:nvGrpSpPr>
      <p:grpSpPr>
        <a:xfrm>
          <a:off x="0" y="0"/>
          <a:ext cx="0" cy="0"/>
          <a:chOff x="0" y="0"/>
          <a:chExt cx="0" cy="0"/>
        </a:xfrm>
      </p:grpSpPr>
      <p:sp>
        <p:nvSpPr>
          <p:cNvPr id="12" name="Google Shape;12;p2"/>
          <p:cNvSpPr/>
          <p:nvPr/>
        </p:nvSpPr>
        <p:spPr>
          <a:xfrm>
            <a:off x="0" y="0"/>
            <a:ext cx="12192000"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txBox="1"/>
          <p:nvPr>
            <p:ph type="ctrTitle"/>
          </p:nvPr>
        </p:nvSpPr>
        <p:spPr>
          <a:xfrm>
            <a:off x="603504" y="770467"/>
            <a:ext cx="10782300" cy="3352800"/>
          </a:xfrm>
          <a:prstGeom prst="rect">
            <a:avLst/>
          </a:prstGeom>
          <a:noFill/>
          <a:ln>
            <a:noFill/>
          </a:ln>
        </p:spPr>
        <p:txBody>
          <a:bodyPr anchorCtr="0" anchor="b" bIns="45700" lIns="91425" spcFirstLastPara="1" rIns="91425" wrap="square" tIns="45700">
            <a:noAutofit/>
          </a:bodyPr>
          <a:lstStyle>
            <a:lvl1pPr lvl="0" rtl="1" algn="l">
              <a:lnSpc>
                <a:spcPct val="80000"/>
              </a:lnSpc>
              <a:spcBef>
                <a:spcPts val="0"/>
              </a:spcBef>
              <a:spcAft>
                <a:spcPts val="0"/>
              </a:spcAft>
              <a:buClr>
                <a:srgbClr val="FFFFFF"/>
              </a:buClr>
              <a:buSzPts val="8800"/>
              <a:buFont typeface="Calibri"/>
              <a:buNone/>
              <a:defRPr sz="88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2"/>
          <p:cNvSpPr txBox="1"/>
          <p:nvPr>
            <p:ph idx="1" type="subTitle"/>
          </p:nvPr>
        </p:nvSpPr>
        <p:spPr>
          <a:xfrm>
            <a:off x="667512" y="4206876"/>
            <a:ext cx="9228201" cy="1645920"/>
          </a:xfrm>
          <a:prstGeom prst="rect">
            <a:avLst/>
          </a:prstGeom>
          <a:noFill/>
          <a:ln>
            <a:noFill/>
          </a:ln>
        </p:spPr>
        <p:txBody>
          <a:bodyPr anchorCtr="0" anchor="t" bIns="45700" lIns="91425" spcFirstLastPara="1" rIns="91425" wrap="square" tIns="45700">
            <a:normAutofit/>
          </a:bodyPr>
          <a:lstStyle>
            <a:lvl1pPr lvl="0" rtl="1" algn="l">
              <a:lnSpc>
                <a:spcPct val="85000"/>
              </a:lnSpc>
              <a:spcBef>
                <a:spcPts val="1300"/>
              </a:spcBef>
              <a:spcAft>
                <a:spcPts val="0"/>
              </a:spcAft>
              <a:buClr>
                <a:schemeClr val="lt1"/>
              </a:buClr>
              <a:buSzPts val="3200"/>
              <a:buNone/>
              <a:defRPr sz="3200">
                <a:solidFill>
                  <a:schemeClr val="lt1"/>
                </a:solidFill>
                <a:latin typeface="Calibri"/>
                <a:ea typeface="Calibri"/>
                <a:cs typeface="Calibri"/>
                <a:sym typeface="Calibri"/>
              </a:defRPr>
            </a:lvl1pPr>
            <a:lvl2pPr lvl="1" rtl="1" algn="ctr">
              <a:lnSpc>
                <a:spcPct val="85000"/>
              </a:lnSpc>
              <a:spcBef>
                <a:spcPts val="600"/>
              </a:spcBef>
              <a:spcAft>
                <a:spcPts val="0"/>
              </a:spcAft>
              <a:buClr>
                <a:srgbClr val="262626"/>
              </a:buClr>
              <a:buSzPts val="2800"/>
              <a:buNone/>
              <a:defRPr sz="2800"/>
            </a:lvl2pPr>
            <a:lvl3pPr lvl="2" rtl="1" algn="ctr">
              <a:lnSpc>
                <a:spcPct val="85000"/>
              </a:lnSpc>
              <a:spcBef>
                <a:spcPts val="600"/>
              </a:spcBef>
              <a:spcAft>
                <a:spcPts val="0"/>
              </a:spcAft>
              <a:buClr>
                <a:srgbClr val="262626"/>
              </a:buClr>
              <a:buSzPts val="2400"/>
              <a:buNone/>
              <a:defRPr sz="2400"/>
            </a:lvl3pPr>
            <a:lvl4pPr lvl="3" rtl="1" algn="ctr">
              <a:lnSpc>
                <a:spcPct val="85000"/>
              </a:lnSpc>
              <a:spcBef>
                <a:spcPts val="600"/>
              </a:spcBef>
              <a:spcAft>
                <a:spcPts val="0"/>
              </a:spcAft>
              <a:buClr>
                <a:srgbClr val="262626"/>
              </a:buClr>
              <a:buSzPts val="2000"/>
              <a:buNone/>
              <a:defRPr sz="2000"/>
            </a:lvl4pPr>
            <a:lvl5pPr lvl="4" rtl="1" algn="ctr">
              <a:lnSpc>
                <a:spcPct val="85000"/>
              </a:lnSpc>
              <a:spcBef>
                <a:spcPts val="600"/>
              </a:spcBef>
              <a:spcAft>
                <a:spcPts val="0"/>
              </a:spcAft>
              <a:buClr>
                <a:srgbClr val="262626"/>
              </a:buClr>
              <a:buSzPts val="2000"/>
              <a:buNone/>
              <a:defRPr sz="2000"/>
            </a:lvl5pPr>
            <a:lvl6pPr lvl="5" rtl="1" algn="ctr">
              <a:lnSpc>
                <a:spcPct val="85000"/>
              </a:lnSpc>
              <a:spcBef>
                <a:spcPts val="600"/>
              </a:spcBef>
              <a:spcAft>
                <a:spcPts val="0"/>
              </a:spcAft>
              <a:buClr>
                <a:srgbClr val="262626"/>
              </a:buClr>
              <a:buSzPts val="2000"/>
              <a:buNone/>
              <a:defRPr sz="2000"/>
            </a:lvl6pPr>
            <a:lvl7pPr lvl="6" rtl="1" algn="ctr">
              <a:lnSpc>
                <a:spcPct val="85000"/>
              </a:lnSpc>
              <a:spcBef>
                <a:spcPts val="600"/>
              </a:spcBef>
              <a:spcAft>
                <a:spcPts val="0"/>
              </a:spcAft>
              <a:buClr>
                <a:srgbClr val="262626"/>
              </a:buClr>
              <a:buSzPts val="2000"/>
              <a:buNone/>
              <a:defRPr sz="2000"/>
            </a:lvl7pPr>
            <a:lvl8pPr lvl="7" rtl="1" algn="ctr">
              <a:lnSpc>
                <a:spcPct val="85000"/>
              </a:lnSpc>
              <a:spcBef>
                <a:spcPts val="600"/>
              </a:spcBef>
              <a:spcAft>
                <a:spcPts val="0"/>
              </a:spcAft>
              <a:buClr>
                <a:srgbClr val="262626"/>
              </a:buClr>
              <a:buSzPts val="2000"/>
              <a:buNone/>
              <a:defRPr sz="2000"/>
            </a:lvl8pPr>
            <a:lvl9pPr lvl="8" rtl="1" algn="ctr">
              <a:lnSpc>
                <a:spcPct val="85000"/>
              </a:lnSpc>
              <a:spcBef>
                <a:spcPts val="600"/>
              </a:spcBef>
              <a:spcAft>
                <a:spcPts val="0"/>
              </a:spcAft>
              <a:buClr>
                <a:srgbClr val="262626"/>
              </a:buClr>
              <a:buSzPts val="2000"/>
              <a:buNone/>
              <a:defRPr sz="2000"/>
            </a:lvl9pPr>
          </a:lstStyle>
          <a:p/>
        </p:txBody>
      </p:sp>
      <p:sp>
        <p:nvSpPr>
          <p:cNvPr id="15" name="Google Shape;15;p2"/>
          <p:cNvSpPr txBox="1"/>
          <p:nvPr>
            <p:ph idx="10" type="dt"/>
          </p:nvPr>
        </p:nvSpPr>
        <p:spPr>
          <a:xfrm>
            <a:off x="685800" y="6412447"/>
            <a:ext cx="41148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1" type="ftr"/>
          </p:nvPr>
        </p:nvSpPr>
        <p:spPr>
          <a:xfrm>
            <a:off x="685800" y="6554697"/>
            <a:ext cx="50292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2" type="sldNum"/>
          </p:nvPr>
        </p:nvSpPr>
        <p:spPr>
          <a:xfrm>
            <a:off x="8763926" y="5876412"/>
            <a:ext cx="2926080" cy="1397039"/>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0300" u="none" cap="none" strike="noStrike">
                <a:solidFill>
                  <a:srgbClr val="FFFFFF"/>
                </a:solidFill>
                <a:latin typeface="Calibri"/>
                <a:ea typeface="Calibri"/>
                <a:cs typeface="Calibri"/>
                <a:sym typeface="Calibri"/>
              </a:defRPr>
            </a:lvl1pPr>
            <a:lvl2pPr indent="0" lvl="1" marL="0" algn="r">
              <a:spcBef>
                <a:spcPts val="0"/>
              </a:spcBef>
              <a:buNone/>
              <a:defRPr b="0" i="0" sz="10300" u="none" cap="none" strike="noStrike">
                <a:solidFill>
                  <a:srgbClr val="FFFFFF"/>
                </a:solidFill>
                <a:latin typeface="Calibri"/>
                <a:ea typeface="Calibri"/>
                <a:cs typeface="Calibri"/>
                <a:sym typeface="Calibri"/>
              </a:defRPr>
            </a:lvl2pPr>
            <a:lvl3pPr indent="0" lvl="2" marL="0" algn="r">
              <a:spcBef>
                <a:spcPts val="0"/>
              </a:spcBef>
              <a:buNone/>
              <a:defRPr b="0" i="0" sz="10300" u="none" cap="none" strike="noStrike">
                <a:solidFill>
                  <a:srgbClr val="FFFFFF"/>
                </a:solidFill>
                <a:latin typeface="Calibri"/>
                <a:ea typeface="Calibri"/>
                <a:cs typeface="Calibri"/>
                <a:sym typeface="Calibri"/>
              </a:defRPr>
            </a:lvl3pPr>
            <a:lvl4pPr indent="0" lvl="3" marL="0" algn="r">
              <a:spcBef>
                <a:spcPts val="0"/>
              </a:spcBef>
              <a:buNone/>
              <a:defRPr b="0" i="0" sz="10300" u="none" cap="none" strike="noStrike">
                <a:solidFill>
                  <a:srgbClr val="FFFFFF"/>
                </a:solidFill>
                <a:latin typeface="Calibri"/>
                <a:ea typeface="Calibri"/>
                <a:cs typeface="Calibri"/>
                <a:sym typeface="Calibri"/>
              </a:defRPr>
            </a:lvl4pPr>
            <a:lvl5pPr indent="0" lvl="4" marL="0" algn="r">
              <a:spcBef>
                <a:spcPts val="0"/>
              </a:spcBef>
              <a:buNone/>
              <a:defRPr b="0" i="0" sz="10300" u="none" cap="none" strike="noStrike">
                <a:solidFill>
                  <a:srgbClr val="FFFFFF"/>
                </a:solidFill>
                <a:latin typeface="Calibri"/>
                <a:ea typeface="Calibri"/>
                <a:cs typeface="Calibri"/>
                <a:sym typeface="Calibri"/>
              </a:defRPr>
            </a:lvl5pPr>
            <a:lvl6pPr indent="0" lvl="5" marL="0" algn="r">
              <a:spcBef>
                <a:spcPts val="0"/>
              </a:spcBef>
              <a:buNone/>
              <a:defRPr b="0" i="0" sz="10300" u="none" cap="none" strike="noStrike">
                <a:solidFill>
                  <a:srgbClr val="FFFFFF"/>
                </a:solidFill>
                <a:latin typeface="Calibri"/>
                <a:ea typeface="Calibri"/>
                <a:cs typeface="Calibri"/>
                <a:sym typeface="Calibri"/>
              </a:defRPr>
            </a:lvl6pPr>
            <a:lvl7pPr indent="0" lvl="6" marL="0" algn="r">
              <a:spcBef>
                <a:spcPts val="0"/>
              </a:spcBef>
              <a:buNone/>
              <a:defRPr b="0" i="0" sz="10300" u="none" cap="none" strike="noStrike">
                <a:solidFill>
                  <a:srgbClr val="FFFFFF"/>
                </a:solidFill>
                <a:latin typeface="Calibri"/>
                <a:ea typeface="Calibri"/>
                <a:cs typeface="Calibri"/>
                <a:sym typeface="Calibri"/>
              </a:defRPr>
            </a:lvl7pPr>
            <a:lvl8pPr indent="0" lvl="7" marL="0" algn="r">
              <a:spcBef>
                <a:spcPts val="0"/>
              </a:spcBef>
              <a:buNone/>
              <a:defRPr b="0" i="0" sz="10300" u="none" cap="none" strike="noStrike">
                <a:solidFill>
                  <a:srgbClr val="FFFFFF"/>
                </a:solidFill>
                <a:latin typeface="Calibri"/>
                <a:ea typeface="Calibri"/>
                <a:cs typeface="Calibri"/>
                <a:sym typeface="Calibri"/>
              </a:defRPr>
            </a:lvl8pPr>
            <a:lvl9pPr indent="0" lvl="8" marL="0" algn="r">
              <a:spcBef>
                <a:spcPts val="0"/>
              </a:spcBef>
              <a:buNone/>
              <a:defRPr b="0" i="0" sz="103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sz="8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18" name="Shape 18"/>
        <p:cNvGrpSpPr/>
        <p:nvPr/>
      </p:nvGrpSpPr>
      <p:grpSpPr>
        <a:xfrm>
          <a:off x="0" y="0"/>
          <a:ext cx="0" cy="0"/>
          <a:chOff x="0" y="0"/>
          <a:chExt cx="0" cy="0"/>
        </a:xfrm>
      </p:grpSpPr>
      <p:sp>
        <p:nvSpPr>
          <p:cNvPr id="19" name="Google Shape;19;p3"/>
          <p:cNvSpPr txBox="1"/>
          <p:nvPr>
            <p:ph type="title"/>
          </p:nvPr>
        </p:nvSpPr>
        <p:spPr>
          <a:xfrm>
            <a:off x="657224" y="499533"/>
            <a:ext cx="10772775" cy="1658198"/>
          </a:xfrm>
          <a:prstGeom prst="rect">
            <a:avLst/>
          </a:prstGeom>
          <a:noFill/>
          <a:ln>
            <a:noFill/>
          </a:ln>
        </p:spPr>
        <p:txBody>
          <a:bodyPr anchorCtr="0" anchor="ctr" bIns="45700" lIns="91425" spcFirstLastPara="1" rIns="91425" wrap="square" tIns="45700">
            <a:normAutofit/>
          </a:bodyPr>
          <a:lstStyle>
            <a:lvl1pPr lvl="0" rtl="1"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3"/>
          <p:cNvSpPr txBox="1"/>
          <p:nvPr>
            <p:ph idx="1" type="body"/>
          </p:nvPr>
        </p:nvSpPr>
        <p:spPr>
          <a:xfrm>
            <a:off x="676656" y="2011680"/>
            <a:ext cx="10753725" cy="3766185"/>
          </a:xfrm>
          <a:prstGeom prst="rect">
            <a:avLst/>
          </a:prstGeom>
          <a:noFill/>
          <a:ln>
            <a:noFill/>
          </a:ln>
        </p:spPr>
        <p:txBody>
          <a:bodyPr anchorCtr="0" anchor="t" bIns="45700" lIns="91425" spcFirstLastPara="1" rIns="91425" wrap="square" tIns="45700">
            <a:normAutofit/>
          </a:bodyPr>
          <a:lstStyle>
            <a:lvl1pPr indent="-342900" lvl="0" marL="457200" rtl="1" algn="r">
              <a:lnSpc>
                <a:spcPct val="85000"/>
              </a:lnSpc>
              <a:spcBef>
                <a:spcPts val="1300"/>
              </a:spcBef>
              <a:spcAft>
                <a:spcPts val="0"/>
              </a:spcAft>
              <a:buClr>
                <a:srgbClr val="262626"/>
              </a:buClr>
              <a:buSzPts val="1800"/>
              <a:buChar char=" "/>
              <a:defRPr/>
            </a:lvl1pPr>
            <a:lvl2pPr indent="-342900" lvl="1" marL="914400" rtl="1" algn="r">
              <a:lnSpc>
                <a:spcPct val="85000"/>
              </a:lnSpc>
              <a:spcBef>
                <a:spcPts val="600"/>
              </a:spcBef>
              <a:spcAft>
                <a:spcPts val="0"/>
              </a:spcAft>
              <a:buClr>
                <a:srgbClr val="262626"/>
              </a:buClr>
              <a:buSzPts val="1800"/>
              <a:buChar char=" "/>
              <a:defRPr/>
            </a:lvl2pPr>
            <a:lvl3pPr indent="-342900" lvl="2" marL="1371600" rtl="1" algn="r">
              <a:lnSpc>
                <a:spcPct val="85000"/>
              </a:lnSpc>
              <a:spcBef>
                <a:spcPts val="600"/>
              </a:spcBef>
              <a:spcAft>
                <a:spcPts val="0"/>
              </a:spcAft>
              <a:buClr>
                <a:srgbClr val="262626"/>
              </a:buClr>
              <a:buSzPts val="1800"/>
              <a:buChar char=" "/>
              <a:defRPr/>
            </a:lvl3pPr>
            <a:lvl4pPr indent="-342900" lvl="3" marL="1828800" rtl="1" algn="r">
              <a:lnSpc>
                <a:spcPct val="85000"/>
              </a:lnSpc>
              <a:spcBef>
                <a:spcPts val="600"/>
              </a:spcBef>
              <a:spcAft>
                <a:spcPts val="0"/>
              </a:spcAft>
              <a:buClr>
                <a:srgbClr val="262626"/>
              </a:buClr>
              <a:buSzPts val="1800"/>
              <a:buChar char=" "/>
              <a:defRPr/>
            </a:lvl4pPr>
            <a:lvl5pPr indent="-342900" lvl="4" marL="2286000" rtl="1" algn="r">
              <a:lnSpc>
                <a:spcPct val="85000"/>
              </a:lnSpc>
              <a:spcBef>
                <a:spcPts val="600"/>
              </a:spcBef>
              <a:spcAft>
                <a:spcPts val="0"/>
              </a:spcAft>
              <a:buClr>
                <a:srgbClr val="262626"/>
              </a:buClr>
              <a:buSzPts val="1800"/>
              <a:buChar char=" "/>
              <a:defRPr/>
            </a:lvl5pPr>
            <a:lvl6pPr indent="-342900" lvl="5" marL="2743200" rtl="1" algn="r">
              <a:lnSpc>
                <a:spcPct val="85000"/>
              </a:lnSpc>
              <a:spcBef>
                <a:spcPts val="600"/>
              </a:spcBef>
              <a:spcAft>
                <a:spcPts val="0"/>
              </a:spcAft>
              <a:buClr>
                <a:srgbClr val="262626"/>
              </a:buClr>
              <a:buSzPts val="1800"/>
              <a:buChar char=" "/>
              <a:defRPr/>
            </a:lvl6pPr>
            <a:lvl7pPr indent="-342900" lvl="6" marL="3200400" rtl="1" algn="r">
              <a:lnSpc>
                <a:spcPct val="85000"/>
              </a:lnSpc>
              <a:spcBef>
                <a:spcPts val="600"/>
              </a:spcBef>
              <a:spcAft>
                <a:spcPts val="0"/>
              </a:spcAft>
              <a:buClr>
                <a:srgbClr val="262626"/>
              </a:buClr>
              <a:buSzPts val="1800"/>
              <a:buChar char=" "/>
              <a:defRPr/>
            </a:lvl7pPr>
            <a:lvl8pPr indent="-342900" lvl="7" marL="3657600" rtl="1" algn="r">
              <a:lnSpc>
                <a:spcPct val="85000"/>
              </a:lnSpc>
              <a:spcBef>
                <a:spcPts val="600"/>
              </a:spcBef>
              <a:spcAft>
                <a:spcPts val="0"/>
              </a:spcAft>
              <a:buClr>
                <a:srgbClr val="262626"/>
              </a:buClr>
              <a:buSzPts val="1800"/>
              <a:buChar char=" "/>
              <a:defRPr/>
            </a:lvl8pPr>
            <a:lvl9pPr indent="-342900" lvl="8" marL="4114800" rtl="1" algn="r">
              <a:lnSpc>
                <a:spcPct val="85000"/>
              </a:lnSpc>
              <a:spcBef>
                <a:spcPts val="600"/>
              </a:spcBef>
              <a:spcAft>
                <a:spcPts val="0"/>
              </a:spcAft>
              <a:buClr>
                <a:srgbClr val="262626"/>
              </a:buClr>
              <a:buSzPts val="1800"/>
              <a:buChar char=" "/>
              <a:defRPr/>
            </a:lvl9pPr>
          </a:lstStyle>
          <a:p/>
        </p:txBody>
      </p:sp>
      <p:sp>
        <p:nvSpPr>
          <p:cNvPr id="21" name="Google Shape;21;p3"/>
          <p:cNvSpPr txBox="1"/>
          <p:nvPr>
            <p:ph idx="10" type="dt"/>
          </p:nvPr>
        </p:nvSpPr>
        <p:spPr>
          <a:xfrm>
            <a:off x="685800" y="6412447"/>
            <a:ext cx="41148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1" type="ftr"/>
          </p:nvPr>
        </p:nvSpPr>
        <p:spPr>
          <a:xfrm>
            <a:off x="685800" y="6554697"/>
            <a:ext cx="50292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2" type="sldNum"/>
          </p:nvPr>
        </p:nvSpPr>
        <p:spPr>
          <a:xfrm>
            <a:off x="8763926" y="5876412"/>
            <a:ext cx="2926080" cy="1397039"/>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sz="8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24" name="Shape 24"/>
        <p:cNvGrpSpPr/>
        <p:nvPr/>
      </p:nvGrpSpPr>
      <p:grpSpPr>
        <a:xfrm>
          <a:off x="0" y="0"/>
          <a:ext cx="0" cy="0"/>
          <a:chOff x="0" y="0"/>
          <a:chExt cx="0" cy="0"/>
        </a:xfrm>
      </p:grpSpPr>
      <p:sp>
        <p:nvSpPr>
          <p:cNvPr id="25" name="Google Shape;25;p4"/>
          <p:cNvSpPr txBox="1"/>
          <p:nvPr>
            <p:ph type="title"/>
          </p:nvPr>
        </p:nvSpPr>
        <p:spPr>
          <a:xfrm>
            <a:off x="603504" y="767419"/>
            <a:ext cx="10780776" cy="3355848"/>
          </a:xfrm>
          <a:prstGeom prst="rect">
            <a:avLst/>
          </a:prstGeom>
          <a:noFill/>
          <a:ln>
            <a:noFill/>
          </a:ln>
        </p:spPr>
        <p:txBody>
          <a:bodyPr anchorCtr="0" anchor="b" bIns="45700" lIns="91425" spcFirstLastPara="1" rIns="91425" wrap="square" tIns="45700">
            <a:normAutofit/>
          </a:bodyPr>
          <a:lstStyle>
            <a:lvl1pPr lvl="0" rtl="1" algn="l">
              <a:lnSpc>
                <a:spcPct val="80000"/>
              </a:lnSpc>
              <a:spcBef>
                <a:spcPts val="0"/>
              </a:spcBef>
              <a:spcAft>
                <a:spcPts val="0"/>
              </a:spcAft>
              <a:buClr>
                <a:schemeClr val="accent1"/>
              </a:buClr>
              <a:buSzPts val="8800"/>
              <a:buFont typeface="Calibri"/>
              <a:buNone/>
              <a:defRPr b="0" sz="88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4"/>
          <p:cNvSpPr txBox="1"/>
          <p:nvPr>
            <p:ph idx="1" type="body"/>
          </p:nvPr>
        </p:nvSpPr>
        <p:spPr>
          <a:xfrm>
            <a:off x="667512" y="4204209"/>
            <a:ext cx="9226296" cy="1645920"/>
          </a:xfrm>
          <a:prstGeom prst="rect">
            <a:avLst/>
          </a:prstGeom>
          <a:noFill/>
          <a:ln>
            <a:noFill/>
          </a:ln>
        </p:spPr>
        <p:txBody>
          <a:bodyPr anchorCtr="0" anchor="t" bIns="45700" lIns="91425" spcFirstLastPara="1" rIns="91425" wrap="square" tIns="45700">
            <a:normAutofit/>
          </a:bodyPr>
          <a:lstStyle>
            <a:lvl1pPr indent="-228600" lvl="0" marL="457200" rtl="1" algn="r">
              <a:lnSpc>
                <a:spcPct val="85000"/>
              </a:lnSpc>
              <a:spcBef>
                <a:spcPts val="1300"/>
              </a:spcBef>
              <a:spcAft>
                <a:spcPts val="0"/>
              </a:spcAft>
              <a:buClr>
                <a:schemeClr val="dk1"/>
              </a:buClr>
              <a:buSzPts val="3200"/>
              <a:buNone/>
              <a:defRPr sz="3200">
                <a:solidFill>
                  <a:schemeClr val="dk1"/>
                </a:solidFill>
                <a:latin typeface="Calibri"/>
                <a:ea typeface="Calibri"/>
                <a:cs typeface="Calibri"/>
                <a:sym typeface="Calibri"/>
              </a:defRPr>
            </a:lvl1pPr>
            <a:lvl2pPr indent="-228600" lvl="1" marL="914400" rtl="1" algn="r">
              <a:lnSpc>
                <a:spcPct val="85000"/>
              </a:lnSpc>
              <a:spcBef>
                <a:spcPts val="600"/>
              </a:spcBef>
              <a:spcAft>
                <a:spcPts val="0"/>
              </a:spcAft>
              <a:buClr>
                <a:srgbClr val="888888"/>
              </a:buClr>
              <a:buSzPts val="1800"/>
              <a:buNone/>
              <a:defRPr sz="1800">
                <a:solidFill>
                  <a:srgbClr val="888888"/>
                </a:solidFill>
              </a:defRPr>
            </a:lvl2pPr>
            <a:lvl3pPr indent="-228600" lvl="2" marL="1371600" rtl="1" algn="r">
              <a:lnSpc>
                <a:spcPct val="85000"/>
              </a:lnSpc>
              <a:spcBef>
                <a:spcPts val="600"/>
              </a:spcBef>
              <a:spcAft>
                <a:spcPts val="0"/>
              </a:spcAft>
              <a:buClr>
                <a:srgbClr val="888888"/>
              </a:buClr>
              <a:buSzPts val="1600"/>
              <a:buNone/>
              <a:defRPr sz="1600">
                <a:solidFill>
                  <a:srgbClr val="888888"/>
                </a:solidFill>
              </a:defRPr>
            </a:lvl3pPr>
            <a:lvl4pPr indent="-228600" lvl="3" marL="1828800" rtl="1" algn="r">
              <a:lnSpc>
                <a:spcPct val="85000"/>
              </a:lnSpc>
              <a:spcBef>
                <a:spcPts val="600"/>
              </a:spcBef>
              <a:spcAft>
                <a:spcPts val="0"/>
              </a:spcAft>
              <a:buClr>
                <a:srgbClr val="888888"/>
              </a:buClr>
              <a:buSzPts val="1400"/>
              <a:buNone/>
              <a:defRPr sz="1400">
                <a:solidFill>
                  <a:srgbClr val="888888"/>
                </a:solidFill>
              </a:defRPr>
            </a:lvl4pPr>
            <a:lvl5pPr indent="-228600" lvl="4" marL="2286000" rtl="1" algn="r">
              <a:lnSpc>
                <a:spcPct val="85000"/>
              </a:lnSpc>
              <a:spcBef>
                <a:spcPts val="600"/>
              </a:spcBef>
              <a:spcAft>
                <a:spcPts val="0"/>
              </a:spcAft>
              <a:buClr>
                <a:srgbClr val="888888"/>
              </a:buClr>
              <a:buSzPts val="1400"/>
              <a:buNone/>
              <a:defRPr sz="1400">
                <a:solidFill>
                  <a:srgbClr val="888888"/>
                </a:solidFill>
              </a:defRPr>
            </a:lvl5pPr>
            <a:lvl6pPr indent="-228600" lvl="5" marL="2743200" rtl="1" algn="r">
              <a:lnSpc>
                <a:spcPct val="85000"/>
              </a:lnSpc>
              <a:spcBef>
                <a:spcPts val="600"/>
              </a:spcBef>
              <a:spcAft>
                <a:spcPts val="0"/>
              </a:spcAft>
              <a:buClr>
                <a:srgbClr val="888888"/>
              </a:buClr>
              <a:buSzPts val="1400"/>
              <a:buNone/>
              <a:defRPr sz="1400">
                <a:solidFill>
                  <a:srgbClr val="888888"/>
                </a:solidFill>
              </a:defRPr>
            </a:lvl6pPr>
            <a:lvl7pPr indent="-228600" lvl="6" marL="3200400" rtl="1" algn="r">
              <a:lnSpc>
                <a:spcPct val="85000"/>
              </a:lnSpc>
              <a:spcBef>
                <a:spcPts val="600"/>
              </a:spcBef>
              <a:spcAft>
                <a:spcPts val="0"/>
              </a:spcAft>
              <a:buClr>
                <a:srgbClr val="888888"/>
              </a:buClr>
              <a:buSzPts val="1400"/>
              <a:buNone/>
              <a:defRPr sz="1400">
                <a:solidFill>
                  <a:srgbClr val="888888"/>
                </a:solidFill>
              </a:defRPr>
            </a:lvl7pPr>
            <a:lvl8pPr indent="-228600" lvl="7" marL="3657600" rtl="1" algn="r">
              <a:lnSpc>
                <a:spcPct val="85000"/>
              </a:lnSpc>
              <a:spcBef>
                <a:spcPts val="600"/>
              </a:spcBef>
              <a:spcAft>
                <a:spcPts val="0"/>
              </a:spcAft>
              <a:buClr>
                <a:srgbClr val="888888"/>
              </a:buClr>
              <a:buSzPts val="1400"/>
              <a:buNone/>
              <a:defRPr sz="1400">
                <a:solidFill>
                  <a:srgbClr val="888888"/>
                </a:solidFill>
              </a:defRPr>
            </a:lvl8pPr>
            <a:lvl9pPr indent="-228600" lvl="8" marL="4114800" rtl="1" algn="r">
              <a:lnSpc>
                <a:spcPct val="85000"/>
              </a:lnSpc>
              <a:spcBef>
                <a:spcPts val="600"/>
              </a:spcBef>
              <a:spcAft>
                <a:spcPts val="0"/>
              </a:spcAft>
              <a:buClr>
                <a:srgbClr val="888888"/>
              </a:buClr>
              <a:buSzPts val="1400"/>
              <a:buNone/>
              <a:defRPr sz="1400">
                <a:solidFill>
                  <a:srgbClr val="888888"/>
                </a:solidFill>
              </a:defRPr>
            </a:lvl9pPr>
          </a:lstStyle>
          <a:p/>
        </p:txBody>
      </p:sp>
      <p:sp>
        <p:nvSpPr>
          <p:cNvPr id="27" name="Google Shape;27;p4"/>
          <p:cNvSpPr txBox="1"/>
          <p:nvPr>
            <p:ph idx="10" type="dt"/>
          </p:nvPr>
        </p:nvSpPr>
        <p:spPr>
          <a:xfrm>
            <a:off x="685800" y="6412447"/>
            <a:ext cx="41148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1" type="ftr"/>
          </p:nvPr>
        </p:nvSpPr>
        <p:spPr>
          <a:xfrm>
            <a:off x="685800" y="6554697"/>
            <a:ext cx="50292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2" type="sldNum"/>
          </p:nvPr>
        </p:nvSpPr>
        <p:spPr>
          <a:xfrm>
            <a:off x="8763926" y="5876412"/>
            <a:ext cx="2926080" cy="1397039"/>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sz="8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30" name="Shape 30"/>
        <p:cNvGrpSpPr/>
        <p:nvPr/>
      </p:nvGrpSpPr>
      <p:grpSpPr>
        <a:xfrm>
          <a:off x="0" y="0"/>
          <a:ext cx="0" cy="0"/>
          <a:chOff x="0" y="0"/>
          <a:chExt cx="0" cy="0"/>
        </a:xfrm>
      </p:grpSpPr>
      <p:sp>
        <p:nvSpPr>
          <p:cNvPr id="31" name="Google Shape;31;p5"/>
          <p:cNvSpPr txBox="1"/>
          <p:nvPr>
            <p:ph type="title"/>
          </p:nvPr>
        </p:nvSpPr>
        <p:spPr>
          <a:xfrm>
            <a:off x="657224" y="499533"/>
            <a:ext cx="10772775" cy="1658198"/>
          </a:xfrm>
          <a:prstGeom prst="rect">
            <a:avLst/>
          </a:prstGeom>
          <a:noFill/>
          <a:ln>
            <a:noFill/>
          </a:ln>
        </p:spPr>
        <p:txBody>
          <a:bodyPr anchorCtr="0" anchor="ctr" bIns="45700" lIns="91425" spcFirstLastPara="1" rIns="91425" wrap="square" tIns="45700">
            <a:normAutofit/>
          </a:bodyPr>
          <a:lstStyle>
            <a:lvl1pPr lvl="0" rtl="1"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5"/>
          <p:cNvSpPr txBox="1"/>
          <p:nvPr>
            <p:ph idx="1" type="body"/>
          </p:nvPr>
        </p:nvSpPr>
        <p:spPr>
          <a:xfrm>
            <a:off x="676656" y="1998134"/>
            <a:ext cx="4663440" cy="3767328"/>
          </a:xfrm>
          <a:prstGeom prst="rect">
            <a:avLst/>
          </a:prstGeom>
          <a:noFill/>
          <a:ln>
            <a:noFill/>
          </a:ln>
        </p:spPr>
        <p:txBody>
          <a:bodyPr anchorCtr="0" anchor="t" bIns="45700" lIns="91425" spcFirstLastPara="1" rIns="91425" wrap="square" tIns="45700">
            <a:normAutofit/>
          </a:bodyPr>
          <a:lstStyle>
            <a:lvl1pPr indent="-381000" lvl="0" marL="457200" rtl="1" algn="r">
              <a:lnSpc>
                <a:spcPct val="85000"/>
              </a:lnSpc>
              <a:spcBef>
                <a:spcPts val="1300"/>
              </a:spcBef>
              <a:spcAft>
                <a:spcPts val="0"/>
              </a:spcAft>
              <a:buClr>
                <a:srgbClr val="262626"/>
              </a:buClr>
              <a:buSzPts val="2400"/>
              <a:buChar char=" "/>
              <a:defRPr sz="2400"/>
            </a:lvl1pPr>
            <a:lvl2pPr indent="-355600" lvl="1" marL="914400" rtl="1" algn="r">
              <a:lnSpc>
                <a:spcPct val="85000"/>
              </a:lnSpc>
              <a:spcBef>
                <a:spcPts val="600"/>
              </a:spcBef>
              <a:spcAft>
                <a:spcPts val="0"/>
              </a:spcAft>
              <a:buClr>
                <a:srgbClr val="262626"/>
              </a:buClr>
              <a:buSzPts val="2000"/>
              <a:buChar char=" "/>
              <a:defRPr sz="2000"/>
            </a:lvl2pPr>
            <a:lvl3pPr indent="-342900" lvl="2" marL="1371600" rtl="1" algn="r">
              <a:lnSpc>
                <a:spcPct val="85000"/>
              </a:lnSpc>
              <a:spcBef>
                <a:spcPts val="600"/>
              </a:spcBef>
              <a:spcAft>
                <a:spcPts val="0"/>
              </a:spcAft>
              <a:buClr>
                <a:srgbClr val="262626"/>
              </a:buClr>
              <a:buSzPts val="1800"/>
              <a:buChar char=" "/>
              <a:defRPr sz="1800"/>
            </a:lvl3pPr>
            <a:lvl4pPr indent="-330200" lvl="3" marL="1828800" rtl="1" algn="r">
              <a:lnSpc>
                <a:spcPct val="85000"/>
              </a:lnSpc>
              <a:spcBef>
                <a:spcPts val="600"/>
              </a:spcBef>
              <a:spcAft>
                <a:spcPts val="0"/>
              </a:spcAft>
              <a:buClr>
                <a:srgbClr val="262626"/>
              </a:buClr>
              <a:buSzPts val="1600"/>
              <a:buChar char=" "/>
              <a:defRPr sz="1600"/>
            </a:lvl4pPr>
            <a:lvl5pPr indent="-330200" lvl="4" marL="2286000" rtl="1" algn="r">
              <a:lnSpc>
                <a:spcPct val="85000"/>
              </a:lnSpc>
              <a:spcBef>
                <a:spcPts val="600"/>
              </a:spcBef>
              <a:spcAft>
                <a:spcPts val="0"/>
              </a:spcAft>
              <a:buClr>
                <a:srgbClr val="262626"/>
              </a:buClr>
              <a:buSzPts val="1600"/>
              <a:buChar char=" "/>
              <a:defRPr sz="1600"/>
            </a:lvl5pPr>
            <a:lvl6pPr indent="-330200" lvl="5" marL="2743200" rtl="1" algn="r">
              <a:lnSpc>
                <a:spcPct val="85000"/>
              </a:lnSpc>
              <a:spcBef>
                <a:spcPts val="600"/>
              </a:spcBef>
              <a:spcAft>
                <a:spcPts val="0"/>
              </a:spcAft>
              <a:buClr>
                <a:srgbClr val="262626"/>
              </a:buClr>
              <a:buSzPts val="1600"/>
              <a:buChar char=" "/>
              <a:defRPr sz="1600"/>
            </a:lvl6pPr>
            <a:lvl7pPr indent="-330200" lvl="6" marL="3200400" rtl="1" algn="r">
              <a:lnSpc>
                <a:spcPct val="85000"/>
              </a:lnSpc>
              <a:spcBef>
                <a:spcPts val="600"/>
              </a:spcBef>
              <a:spcAft>
                <a:spcPts val="0"/>
              </a:spcAft>
              <a:buClr>
                <a:srgbClr val="262626"/>
              </a:buClr>
              <a:buSzPts val="1600"/>
              <a:buChar char=" "/>
              <a:defRPr sz="1600"/>
            </a:lvl7pPr>
            <a:lvl8pPr indent="-330200" lvl="7" marL="3657600" rtl="1" algn="r">
              <a:lnSpc>
                <a:spcPct val="85000"/>
              </a:lnSpc>
              <a:spcBef>
                <a:spcPts val="600"/>
              </a:spcBef>
              <a:spcAft>
                <a:spcPts val="0"/>
              </a:spcAft>
              <a:buClr>
                <a:srgbClr val="262626"/>
              </a:buClr>
              <a:buSzPts val="1600"/>
              <a:buChar char=" "/>
              <a:defRPr sz="1600"/>
            </a:lvl8pPr>
            <a:lvl9pPr indent="-330200" lvl="8" marL="4114800" rtl="1" algn="r">
              <a:lnSpc>
                <a:spcPct val="85000"/>
              </a:lnSpc>
              <a:spcBef>
                <a:spcPts val="600"/>
              </a:spcBef>
              <a:spcAft>
                <a:spcPts val="0"/>
              </a:spcAft>
              <a:buClr>
                <a:srgbClr val="262626"/>
              </a:buClr>
              <a:buSzPts val="1600"/>
              <a:buChar char=" "/>
              <a:defRPr sz="1600"/>
            </a:lvl9pPr>
          </a:lstStyle>
          <a:p/>
        </p:txBody>
      </p:sp>
      <p:sp>
        <p:nvSpPr>
          <p:cNvPr id="33" name="Google Shape;33;p5"/>
          <p:cNvSpPr txBox="1"/>
          <p:nvPr>
            <p:ph idx="2" type="body"/>
          </p:nvPr>
        </p:nvSpPr>
        <p:spPr>
          <a:xfrm>
            <a:off x="6011330" y="1998134"/>
            <a:ext cx="4663440" cy="3767328"/>
          </a:xfrm>
          <a:prstGeom prst="rect">
            <a:avLst/>
          </a:prstGeom>
          <a:noFill/>
          <a:ln>
            <a:noFill/>
          </a:ln>
        </p:spPr>
        <p:txBody>
          <a:bodyPr anchorCtr="0" anchor="t" bIns="45700" lIns="91425" spcFirstLastPara="1" rIns="91425" wrap="square" tIns="45700">
            <a:normAutofit/>
          </a:bodyPr>
          <a:lstStyle>
            <a:lvl1pPr indent="-381000" lvl="0" marL="457200" rtl="1" algn="r">
              <a:lnSpc>
                <a:spcPct val="85000"/>
              </a:lnSpc>
              <a:spcBef>
                <a:spcPts val="1300"/>
              </a:spcBef>
              <a:spcAft>
                <a:spcPts val="0"/>
              </a:spcAft>
              <a:buClr>
                <a:srgbClr val="262626"/>
              </a:buClr>
              <a:buSzPts val="2400"/>
              <a:buChar char=" "/>
              <a:defRPr sz="2400"/>
            </a:lvl1pPr>
            <a:lvl2pPr indent="-355600" lvl="1" marL="914400" rtl="1" algn="r">
              <a:lnSpc>
                <a:spcPct val="85000"/>
              </a:lnSpc>
              <a:spcBef>
                <a:spcPts val="600"/>
              </a:spcBef>
              <a:spcAft>
                <a:spcPts val="0"/>
              </a:spcAft>
              <a:buClr>
                <a:srgbClr val="262626"/>
              </a:buClr>
              <a:buSzPts val="2000"/>
              <a:buChar char=" "/>
              <a:defRPr sz="2000"/>
            </a:lvl2pPr>
            <a:lvl3pPr indent="-342900" lvl="2" marL="1371600" rtl="1" algn="r">
              <a:lnSpc>
                <a:spcPct val="85000"/>
              </a:lnSpc>
              <a:spcBef>
                <a:spcPts val="600"/>
              </a:spcBef>
              <a:spcAft>
                <a:spcPts val="0"/>
              </a:spcAft>
              <a:buClr>
                <a:srgbClr val="262626"/>
              </a:buClr>
              <a:buSzPts val="1800"/>
              <a:buChar char=" "/>
              <a:defRPr sz="1800"/>
            </a:lvl3pPr>
            <a:lvl4pPr indent="-330200" lvl="3" marL="1828800" rtl="1" algn="r">
              <a:lnSpc>
                <a:spcPct val="85000"/>
              </a:lnSpc>
              <a:spcBef>
                <a:spcPts val="600"/>
              </a:spcBef>
              <a:spcAft>
                <a:spcPts val="0"/>
              </a:spcAft>
              <a:buClr>
                <a:srgbClr val="262626"/>
              </a:buClr>
              <a:buSzPts val="1600"/>
              <a:buChar char=" "/>
              <a:defRPr sz="1600"/>
            </a:lvl4pPr>
            <a:lvl5pPr indent="-330200" lvl="4" marL="2286000" rtl="1" algn="r">
              <a:lnSpc>
                <a:spcPct val="85000"/>
              </a:lnSpc>
              <a:spcBef>
                <a:spcPts val="600"/>
              </a:spcBef>
              <a:spcAft>
                <a:spcPts val="0"/>
              </a:spcAft>
              <a:buClr>
                <a:srgbClr val="262626"/>
              </a:buClr>
              <a:buSzPts val="1600"/>
              <a:buChar char=" "/>
              <a:defRPr sz="1600"/>
            </a:lvl5pPr>
            <a:lvl6pPr indent="-330200" lvl="5" marL="2743200" rtl="1" algn="r">
              <a:lnSpc>
                <a:spcPct val="85000"/>
              </a:lnSpc>
              <a:spcBef>
                <a:spcPts val="600"/>
              </a:spcBef>
              <a:spcAft>
                <a:spcPts val="0"/>
              </a:spcAft>
              <a:buClr>
                <a:srgbClr val="262626"/>
              </a:buClr>
              <a:buSzPts val="1600"/>
              <a:buChar char=" "/>
              <a:defRPr sz="1600"/>
            </a:lvl6pPr>
            <a:lvl7pPr indent="-330200" lvl="6" marL="3200400" rtl="1" algn="r">
              <a:lnSpc>
                <a:spcPct val="85000"/>
              </a:lnSpc>
              <a:spcBef>
                <a:spcPts val="600"/>
              </a:spcBef>
              <a:spcAft>
                <a:spcPts val="0"/>
              </a:spcAft>
              <a:buClr>
                <a:srgbClr val="262626"/>
              </a:buClr>
              <a:buSzPts val="1600"/>
              <a:buChar char=" "/>
              <a:defRPr sz="1600"/>
            </a:lvl7pPr>
            <a:lvl8pPr indent="-330200" lvl="7" marL="3657600" rtl="1" algn="r">
              <a:lnSpc>
                <a:spcPct val="85000"/>
              </a:lnSpc>
              <a:spcBef>
                <a:spcPts val="600"/>
              </a:spcBef>
              <a:spcAft>
                <a:spcPts val="0"/>
              </a:spcAft>
              <a:buClr>
                <a:srgbClr val="262626"/>
              </a:buClr>
              <a:buSzPts val="1600"/>
              <a:buChar char=" "/>
              <a:defRPr sz="1600"/>
            </a:lvl8pPr>
            <a:lvl9pPr indent="-330200" lvl="8" marL="4114800" rtl="1" algn="r">
              <a:lnSpc>
                <a:spcPct val="85000"/>
              </a:lnSpc>
              <a:spcBef>
                <a:spcPts val="600"/>
              </a:spcBef>
              <a:spcAft>
                <a:spcPts val="0"/>
              </a:spcAft>
              <a:buClr>
                <a:srgbClr val="262626"/>
              </a:buClr>
              <a:buSzPts val="1600"/>
              <a:buChar char=" "/>
              <a:defRPr sz="1600"/>
            </a:lvl9pPr>
          </a:lstStyle>
          <a:p/>
        </p:txBody>
      </p:sp>
      <p:sp>
        <p:nvSpPr>
          <p:cNvPr id="34" name="Google Shape;34;p5"/>
          <p:cNvSpPr txBox="1"/>
          <p:nvPr>
            <p:ph idx="10" type="dt"/>
          </p:nvPr>
        </p:nvSpPr>
        <p:spPr>
          <a:xfrm>
            <a:off x="685800" y="6412447"/>
            <a:ext cx="41148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685800" y="6554697"/>
            <a:ext cx="50292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8763926" y="5876412"/>
            <a:ext cx="2926080" cy="1397039"/>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sz="8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37" name="Shape 37"/>
        <p:cNvGrpSpPr/>
        <p:nvPr/>
      </p:nvGrpSpPr>
      <p:grpSpPr>
        <a:xfrm>
          <a:off x="0" y="0"/>
          <a:ext cx="0" cy="0"/>
          <a:chOff x="0" y="0"/>
          <a:chExt cx="0" cy="0"/>
        </a:xfrm>
      </p:grpSpPr>
      <p:sp>
        <p:nvSpPr>
          <p:cNvPr id="38" name="Google Shape;38;p6"/>
          <p:cNvSpPr txBox="1"/>
          <p:nvPr>
            <p:ph type="title"/>
          </p:nvPr>
        </p:nvSpPr>
        <p:spPr>
          <a:xfrm>
            <a:off x="657224" y="499533"/>
            <a:ext cx="10772775" cy="1658198"/>
          </a:xfrm>
          <a:prstGeom prst="rect">
            <a:avLst/>
          </a:prstGeom>
          <a:noFill/>
          <a:ln>
            <a:noFill/>
          </a:ln>
        </p:spPr>
        <p:txBody>
          <a:bodyPr anchorCtr="0" anchor="ctr" bIns="45700" lIns="91425" spcFirstLastPara="1" rIns="91425" wrap="square" tIns="45700">
            <a:normAutofit/>
          </a:bodyPr>
          <a:lstStyle>
            <a:lvl1pPr lvl="0" rtl="1"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676656" y="2040467"/>
            <a:ext cx="4663440" cy="723400"/>
          </a:xfrm>
          <a:prstGeom prst="rect">
            <a:avLst/>
          </a:prstGeom>
          <a:noFill/>
          <a:ln>
            <a:noFill/>
          </a:ln>
        </p:spPr>
        <p:txBody>
          <a:bodyPr anchorCtr="0" anchor="ctr" bIns="45700" lIns="91425" spcFirstLastPara="1" rIns="91425" wrap="square" tIns="45700">
            <a:normAutofit/>
          </a:bodyPr>
          <a:lstStyle>
            <a:lvl1pPr indent="-228600" lvl="0" marL="457200" rtl="1" algn="r">
              <a:lnSpc>
                <a:spcPct val="85000"/>
              </a:lnSpc>
              <a:spcBef>
                <a:spcPts val="1300"/>
              </a:spcBef>
              <a:spcAft>
                <a:spcPts val="0"/>
              </a:spcAft>
              <a:buClr>
                <a:srgbClr val="262626"/>
              </a:buClr>
              <a:buSzPts val="2200"/>
              <a:buNone/>
              <a:defRPr b="0" sz="2200" cap="none">
                <a:solidFill>
                  <a:srgbClr val="262626"/>
                </a:solidFill>
                <a:latin typeface="Calibri"/>
                <a:ea typeface="Calibri"/>
                <a:cs typeface="Calibri"/>
                <a:sym typeface="Calibri"/>
              </a:defRPr>
            </a:lvl1pPr>
            <a:lvl2pPr indent="-228600" lvl="1" marL="914400" rtl="1" algn="r">
              <a:lnSpc>
                <a:spcPct val="85000"/>
              </a:lnSpc>
              <a:spcBef>
                <a:spcPts val="600"/>
              </a:spcBef>
              <a:spcAft>
                <a:spcPts val="0"/>
              </a:spcAft>
              <a:buClr>
                <a:srgbClr val="262626"/>
              </a:buClr>
              <a:buSzPts val="2000"/>
              <a:buNone/>
              <a:defRPr b="1" sz="2000"/>
            </a:lvl2pPr>
            <a:lvl3pPr indent="-228600" lvl="2" marL="1371600" rtl="1" algn="r">
              <a:lnSpc>
                <a:spcPct val="85000"/>
              </a:lnSpc>
              <a:spcBef>
                <a:spcPts val="600"/>
              </a:spcBef>
              <a:spcAft>
                <a:spcPts val="0"/>
              </a:spcAft>
              <a:buClr>
                <a:srgbClr val="262626"/>
              </a:buClr>
              <a:buSzPts val="1800"/>
              <a:buNone/>
              <a:defRPr b="1" sz="1800"/>
            </a:lvl3pPr>
            <a:lvl4pPr indent="-228600" lvl="3" marL="1828800" rtl="1" algn="r">
              <a:lnSpc>
                <a:spcPct val="85000"/>
              </a:lnSpc>
              <a:spcBef>
                <a:spcPts val="600"/>
              </a:spcBef>
              <a:spcAft>
                <a:spcPts val="0"/>
              </a:spcAft>
              <a:buClr>
                <a:srgbClr val="262626"/>
              </a:buClr>
              <a:buSzPts val="1600"/>
              <a:buNone/>
              <a:defRPr b="1" sz="1600"/>
            </a:lvl4pPr>
            <a:lvl5pPr indent="-228600" lvl="4" marL="2286000" rtl="1" algn="r">
              <a:lnSpc>
                <a:spcPct val="85000"/>
              </a:lnSpc>
              <a:spcBef>
                <a:spcPts val="600"/>
              </a:spcBef>
              <a:spcAft>
                <a:spcPts val="0"/>
              </a:spcAft>
              <a:buClr>
                <a:srgbClr val="262626"/>
              </a:buClr>
              <a:buSzPts val="1600"/>
              <a:buNone/>
              <a:defRPr b="1" sz="1600"/>
            </a:lvl5pPr>
            <a:lvl6pPr indent="-228600" lvl="5" marL="2743200" rtl="1" algn="r">
              <a:lnSpc>
                <a:spcPct val="85000"/>
              </a:lnSpc>
              <a:spcBef>
                <a:spcPts val="600"/>
              </a:spcBef>
              <a:spcAft>
                <a:spcPts val="0"/>
              </a:spcAft>
              <a:buClr>
                <a:srgbClr val="262626"/>
              </a:buClr>
              <a:buSzPts val="1600"/>
              <a:buNone/>
              <a:defRPr b="1" sz="1600"/>
            </a:lvl6pPr>
            <a:lvl7pPr indent="-228600" lvl="6" marL="3200400" rtl="1" algn="r">
              <a:lnSpc>
                <a:spcPct val="85000"/>
              </a:lnSpc>
              <a:spcBef>
                <a:spcPts val="600"/>
              </a:spcBef>
              <a:spcAft>
                <a:spcPts val="0"/>
              </a:spcAft>
              <a:buClr>
                <a:srgbClr val="262626"/>
              </a:buClr>
              <a:buSzPts val="1600"/>
              <a:buNone/>
              <a:defRPr b="1" sz="1600"/>
            </a:lvl7pPr>
            <a:lvl8pPr indent="-228600" lvl="7" marL="3657600" rtl="1" algn="r">
              <a:lnSpc>
                <a:spcPct val="85000"/>
              </a:lnSpc>
              <a:spcBef>
                <a:spcPts val="600"/>
              </a:spcBef>
              <a:spcAft>
                <a:spcPts val="0"/>
              </a:spcAft>
              <a:buClr>
                <a:srgbClr val="262626"/>
              </a:buClr>
              <a:buSzPts val="1600"/>
              <a:buNone/>
              <a:defRPr b="1" sz="1600"/>
            </a:lvl8pPr>
            <a:lvl9pPr indent="-228600" lvl="8" marL="4114800" rtl="1" algn="r">
              <a:lnSpc>
                <a:spcPct val="85000"/>
              </a:lnSpc>
              <a:spcBef>
                <a:spcPts val="600"/>
              </a:spcBef>
              <a:spcAft>
                <a:spcPts val="0"/>
              </a:spcAft>
              <a:buClr>
                <a:srgbClr val="262626"/>
              </a:buClr>
              <a:buSzPts val="1600"/>
              <a:buNone/>
              <a:defRPr b="1" sz="1600"/>
            </a:lvl9pPr>
          </a:lstStyle>
          <a:p/>
        </p:txBody>
      </p:sp>
      <p:sp>
        <p:nvSpPr>
          <p:cNvPr id="40" name="Google Shape;40;p6"/>
          <p:cNvSpPr txBox="1"/>
          <p:nvPr>
            <p:ph idx="2" type="body"/>
          </p:nvPr>
        </p:nvSpPr>
        <p:spPr>
          <a:xfrm>
            <a:off x="676656" y="2753084"/>
            <a:ext cx="4663440" cy="3200400"/>
          </a:xfrm>
          <a:prstGeom prst="rect">
            <a:avLst/>
          </a:prstGeom>
          <a:noFill/>
          <a:ln>
            <a:noFill/>
          </a:ln>
        </p:spPr>
        <p:txBody>
          <a:bodyPr anchorCtr="0" anchor="t" bIns="45700" lIns="91425" spcFirstLastPara="1" rIns="91425" wrap="square" tIns="45700">
            <a:normAutofit/>
          </a:bodyPr>
          <a:lstStyle>
            <a:lvl1pPr indent="-381000" lvl="0" marL="457200" rtl="1" algn="r">
              <a:lnSpc>
                <a:spcPct val="85000"/>
              </a:lnSpc>
              <a:spcBef>
                <a:spcPts val="1300"/>
              </a:spcBef>
              <a:spcAft>
                <a:spcPts val="0"/>
              </a:spcAft>
              <a:buClr>
                <a:srgbClr val="262626"/>
              </a:buClr>
              <a:buSzPts val="2400"/>
              <a:buChar char=" "/>
              <a:defRPr sz="2400"/>
            </a:lvl1pPr>
            <a:lvl2pPr indent="-355600" lvl="1" marL="914400" rtl="1" algn="r">
              <a:lnSpc>
                <a:spcPct val="85000"/>
              </a:lnSpc>
              <a:spcBef>
                <a:spcPts val="600"/>
              </a:spcBef>
              <a:spcAft>
                <a:spcPts val="0"/>
              </a:spcAft>
              <a:buClr>
                <a:srgbClr val="262626"/>
              </a:buClr>
              <a:buSzPts val="2000"/>
              <a:buChar char=" "/>
              <a:defRPr sz="2000"/>
            </a:lvl2pPr>
            <a:lvl3pPr indent="-342900" lvl="2" marL="1371600" rtl="1" algn="r">
              <a:lnSpc>
                <a:spcPct val="85000"/>
              </a:lnSpc>
              <a:spcBef>
                <a:spcPts val="600"/>
              </a:spcBef>
              <a:spcAft>
                <a:spcPts val="0"/>
              </a:spcAft>
              <a:buClr>
                <a:srgbClr val="262626"/>
              </a:buClr>
              <a:buSzPts val="1800"/>
              <a:buChar char=" "/>
              <a:defRPr sz="1800"/>
            </a:lvl3pPr>
            <a:lvl4pPr indent="-330200" lvl="3" marL="1828800" rtl="1" algn="r">
              <a:lnSpc>
                <a:spcPct val="85000"/>
              </a:lnSpc>
              <a:spcBef>
                <a:spcPts val="600"/>
              </a:spcBef>
              <a:spcAft>
                <a:spcPts val="0"/>
              </a:spcAft>
              <a:buClr>
                <a:srgbClr val="262626"/>
              </a:buClr>
              <a:buSzPts val="1600"/>
              <a:buChar char=" "/>
              <a:defRPr sz="1600"/>
            </a:lvl4pPr>
            <a:lvl5pPr indent="-330200" lvl="4" marL="2286000" rtl="1" algn="r">
              <a:lnSpc>
                <a:spcPct val="85000"/>
              </a:lnSpc>
              <a:spcBef>
                <a:spcPts val="600"/>
              </a:spcBef>
              <a:spcAft>
                <a:spcPts val="0"/>
              </a:spcAft>
              <a:buClr>
                <a:srgbClr val="262626"/>
              </a:buClr>
              <a:buSzPts val="1600"/>
              <a:buChar char=" "/>
              <a:defRPr sz="1600"/>
            </a:lvl5pPr>
            <a:lvl6pPr indent="-330200" lvl="5" marL="2743200" rtl="1" algn="r">
              <a:lnSpc>
                <a:spcPct val="85000"/>
              </a:lnSpc>
              <a:spcBef>
                <a:spcPts val="600"/>
              </a:spcBef>
              <a:spcAft>
                <a:spcPts val="0"/>
              </a:spcAft>
              <a:buClr>
                <a:srgbClr val="262626"/>
              </a:buClr>
              <a:buSzPts val="1600"/>
              <a:buChar char=" "/>
              <a:defRPr sz="1600"/>
            </a:lvl6pPr>
            <a:lvl7pPr indent="-330200" lvl="6" marL="3200400" rtl="1" algn="r">
              <a:lnSpc>
                <a:spcPct val="85000"/>
              </a:lnSpc>
              <a:spcBef>
                <a:spcPts val="600"/>
              </a:spcBef>
              <a:spcAft>
                <a:spcPts val="0"/>
              </a:spcAft>
              <a:buClr>
                <a:srgbClr val="262626"/>
              </a:buClr>
              <a:buSzPts val="1600"/>
              <a:buChar char=" "/>
              <a:defRPr sz="1600"/>
            </a:lvl7pPr>
            <a:lvl8pPr indent="-330200" lvl="7" marL="3657600" rtl="1" algn="r">
              <a:lnSpc>
                <a:spcPct val="85000"/>
              </a:lnSpc>
              <a:spcBef>
                <a:spcPts val="600"/>
              </a:spcBef>
              <a:spcAft>
                <a:spcPts val="0"/>
              </a:spcAft>
              <a:buClr>
                <a:srgbClr val="262626"/>
              </a:buClr>
              <a:buSzPts val="1600"/>
              <a:buChar char=" "/>
              <a:defRPr sz="1600"/>
            </a:lvl8pPr>
            <a:lvl9pPr indent="-330200" lvl="8" marL="4114800" rtl="1" algn="r">
              <a:lnSpc>
                <a:spcPct val="85000"/>
              </a:lnSpc>
              <a:spcBef>
                <a:spcPts val="600"/>
              </a:spcBef>
              <a:spcAft>
                <a:spcPts val="0"/>
              </a:spcAft>
              <a:buClr>
                <a:srgbClr val="262626"/>
              </a:buClr>
              <a:buSzPts val="1600"/>
              <a:buChar char=" "/>
              <a:defRPr sz="1600"/>
            </a:lvl9pPr>
          </a:lstStyle>
          <a:p/>
        </p:txBody>
      </p:sp>
      <p:sp>
        <p:nvSpPr>
          <p:cNvPr id="41" name="Google Shape;41;p6"/>
          <p:cNvSpPr txBox="1"/>
          <p:nvPr>
            <p:ph idx="3" type="body"/>
          </p:nvPr>
        </p:nvSpPr>
        <p:spPr>
          <a:xfrm>
            <a:off x="6007608" y="2038435"/>
            <a:ext cx="4663440" cy="722376"/>
          </a:xfrm>
          <a:prstGeom prst="rect">
            <a:avLst/>
          </a:prstGeom>
          <a:noFill/>
          <a:ln>
            <a:noFill/>
          </a:ln>
        </p:spPr>
        <p:txBody>
          <a:bodyPr anchorCtr="0" anchor="ctr" bIns="45700" lIns="91425" spcFirstLastPara="1" rIns="91425" wrap="square" tIns="45700">
            <a:normAutofit/>
          </a:bodyPr>
          <a:lstStyle>
            <a:lvl1pPr indent="-228600" lvl="0" marL="457200" rtl="1" algn="r">
              <a:lnSpc>
                <a:spcPct val="85000"/>
              </a:lnSpc>
              <a:spcBef>
                <a:spcPts val="1300"/>
              </a:spcBef>
              <a:spcAft>
                <a:spcPts val="0"/>
              </a:spcAft>
              <a:buClr>
                <a:srgbClr val="262626"/>
              </a:buClr>
              <a:buSzPts val="2200"/>
              <a:buNone/>
              <a:defRPr b="0" sz="2200" cap="none">
                <a:solidFill>
                  <a:srgbClr val="262626"/>
                </a:solidFill>
                <a:latin typeface="Calibri"/>
                <a:ea typeface="Calibri"/>
                <a:cs typeface="Calibri"/>
                <a:sym typeface="Calibri"/>
              </a:defRPr>
            </a:lvl1pPr>
            <a:lvl2pPr indent="-228600" lvl="1" marL="914400" rtl="1" algn="r">
              <a:lnSpc>
                <a:spcPct val="85000"/>
              </a:lnSpc>
              <a:spcBef>
                <a:spcPts val="600"/>
              </a:spcBef>
              <a:spcAft>
                <a:spcPts val="0"/>
              </a:spcAft>
              <a:buClr>
                <a:srgbClr val="262626"/>
              </a:buClr>
              <a:buSzPts val="2000"/>
              <a:buNone/>
              <a:defRPr b="1" sz="2000"/>
            </a:lvl2pPr>
            <a:lvl3pPr indent="-228600" lvl="2" marL="1371600" rtl="1" algn="r">
              <a:lnSpc>
                <a:spcPct val="85000"/>
              </a:lnSpc>
              <a:spcBef>
                <a:spcPts val="600"/>
              </a:spcBef>
              <a:spcAft>
                <a:spcPts val="0"/>
              </a:spcAft>
              <a:buClr>
                <a:srgbClr val="262626"/>
              </a:buClr>
              <a:buSzPts val="1800"/>
              <a:buNone/>
              <a:defRPr b="1" sz="1800"/>
            </a:lvl3pPr>
            <a:lvl4pPr indent="-228600" lvl="3" marL="1828800" rtl="1" algn="r">
              <a:lnSpc>
                <a:spcPct val="85000"/>
              </a:lnSpc>
              <a:spcBef>
                <a:spcPts val="600"/>
              </a:spcBef>
              <a:spcAft>
                <a:spcPts val="0"/>
              </a:spcAft>
              <a:buClr>
                <a:srgbClr val="262626"/>
              </a:buClr>
              <a:buSzPts val="1600"/>
              <a:buNone/>
              <a:defRPr b="1" sz="1600"/>
            </a:lvl4pPr>
            <a:lvl5pPr indent="-228600" lvl="4" marL="2286000" rtl="1" algn="r">
              <a:lnSpc>
                <a:spcPct val="85000"/>
              </a:lnSpc>
              <a:spcBef>
                <a:spcPts val="600"/>
              </a:spcBef>
              <a:spcAft>
                <a:spcPts val="0"/>
              </a:spcAft>
              <a:buClr>
                <a:srgbClr val="262626"/>
              </a:buClr>
              <a:buSzPts val="1600"/>
              <a:buNone/>
              <a:defRPr b="1" sz="1600"/>
            </a:lvl5pPr>
            <a:lvl6pPr indent="-228600" lvl="5" marL="2743200" rtl="1" algn="r">
              <a:lnSpc>
                <a:spcPct val="85000"/>
              </a:lnSpc>
              <a:spcBef>
                <a:spcPts val="600"/>
              </a:spcBef>
              <a:spcAft>
                <a:spcPts val="0"/>
              </a:spcAft>
              <a:buClr>
                <a:srgbClr val="262626"/>
              </a:buClr>
              <a:buSzPts val="1600"/>
              <a:buNone/>
              <a:defRPr b="1" sz="1600"/>
            </a:lvl6pPr>
            <a:lvl7pPr indent="-228600" lvl="6" marL="3200400" rtl="1" algn="r">
              <a:lnSpc>
                <a:spcPct val="85000"/>
              </a:lnSpc>
              <a:spcBef>
                <a:spcPts val="600"/>
              </a:spcBef>
              <a:spcAft>
                <a:spcPts val="0"/>
              </a:spcAft>
              <a:buClr>
                <a:srgbClr val="262626"/>
              </a:buClr>
              <a:buSzPts val="1600"/>
              <a:buNone/>
              <a:defRPr b="1" sz="1600"/>
            </a:lvl7pPr>
            <a:lvl8pPr indent="-228600" lvl="7" marL="3657600" rtl="1" algn="r">
              <a:lnSpc>
                <a:spcPct val="85000"/>
              </a:lnSpc>
              <a:spcBef>
                <a:spcPts val="600"/>
              </a:spcBef>
              <a:spcAft>
                <a:spcPts val="0"/>
              </a:spcAft>
              <a:buClr>
                <a:srgbClr val="262626"/>
              </a:buClr>
              <a:buSzPts val="1600"/>
              <a:buNone/>
              <a:defRPr b="1" sz="1600"/>
            </a:lvl8pPr>
            <a:lvl9pPr indent="-228600" lvl="8" marL="4114800" rtl="1" algn="r">
              <a:lnSpc>
                <a:spcPct val="85000"/>
              </a:lnSpc>
              <a:spcBef>
                <a:spcPts val="600"/>
              </a:spcBef>
              <a:spcAft>
                <a:spcPts val="0"/>
              </a:spcAft>
              <a:buClr>
                <a:srgbClr val="262626"/>
              </a:buClr>
              <a:buSzPts val="1600"/>
              <a:buNone/>
              <a:defRPr b="1" sz="1600"/>
            </a:lvl9pPr>
          </a:lstStyle>
          <a:p/>
        </p:txBody>
      </p:sp>
      <p:sp>
        <p:nvSpPr>
          <p:cNvPr id="42" name="Google Shape;42;p6"/>
          <p:cNvSpPr txBox="1"/>
          <p:nvPr>
            <p:ph idx="4" type="body"/>
          </p:nvPr>
        </p:nvSpPr>
        <p:spPr>
          <a:xfrm>
            <a:off x="6007608" y="2750990"/>
            <a:ext cx="4663440" cy="3200400"/>
          </a:xfrm>
          <a:prstGeom prst="rect">
            <a:avLst/>
          </a:prstGeom>
          <a:noFill/>
          <a:ln>
            <a:noFill/>
          </a:ln>
        </p:spPr>
        <p:txBody>
          <a:bodyPr anchorCtr="0" anchor="t" bIns="45700" lIns="91425" spcFirstLastPara="1" rIns="91425" wrap="square" tIns="45700">
            <a:normAutofit/>
          </a:bodyPr>
          <a:lstStyle>
            <a:lvl1pPr indent="-381000" lvl="0" marL="457200" rtl="1" algn="r">
              <a:lnSpc>
                <a:spcPct val="85000"/>
              </a:lnSpc>
              <a:spcBef>
                <a:spcPts val="1300"/>
              </a:spcBef>
              <a:spcAft>
                <a:spcPts val="0"/>
              </a:spcAft>
              <a:buClr>
                <a:srgbClr val="262626"/>
              </a:buClr>
              <a:buSzPts val="2400"/>
              <a:buChar char=" "/>
              <a:defRPr sz="2400"/>
            </a:lvl1pPr>
            <a:lvl2pPr indent="-355600" lvl="1" marL="914400" rtl="1" algn="r">
              <a:lnSpc>
                <a:spcPct val="85000"/>
              </a:lnSpc>
              <a:spcBef>
                <a:spcPts val="600"/>
              </a:spcBef>
              <a:spcAft>
                <a:spcPts val="0"/>
              </a:spcAft>
              <a:buClr>
                <a:srgbClr val="262626"/>
              </a:buClr>
              <a:buSzPts val="2000"/>
              <a:buChar char=" "/>
              <a:defRPr sz="2000"/>
            </a:lvl2pPr>
            <a:lvl3pPr indent="-342900" lvl="2" marL="1371600" rtl="1" algn="r">
              <a:lnSpc>
                <a:spcPct val="85000"/>
              </a:lnSpc>
              <a:spcBef>
                <a:spcPts val="600"/>
              </a:spcBef>
              <a:spcAft>
                <a:spcPts val="0"/>
              </a:spcAft>
              <a:buClr>
                <a:srgbClr val="262626"/>
              </a:buClr>
              <a:buSzPts val="1800"/>
              <a:buChar char=" "/>
              <a:defRPr sz="1800"/>
            </a:lvl3pPr>
            <a:lvl4pPr indent="-330200" lvl="3" marL="1828800" rtl="1" algn="r">
              <a:lnSpc>
                <a:spcPct val="85000"/>
              </a:lnSpc>
              <a:spcBef>
                <a:spcPts val="600"/>
              </a:spcBef>
              <a:spcAft>
                <a:spcPts val="0"/>
              </a:spcAft>
              <a:buClr>
                <a:srgbClr val="262626"/>
              </a:buClr>
              <a:buSzPts val="1600"/>
              <a:buChar char=" "/>
              <a:defRPr sz="1600"/>
            </a:lvl4pPr>
            <a:lvl5pPr indent="-330200" lvl="4" marL="2286000" rtl="1" algn="r">
              <a:lnSpc>
                <a:spcPct val="85000"/>
              </a:lnSpc>
              <a:spcBef>
                <a:spcPts val="600"/>
              </a:spcBef>
              <a:spcAft>
                <a:spcPts val="0"/>
              </a:spcAft>
              <a:buClr>
                <a:srgbClr val="262626"/>
              </a:buClr>
              <a:buSzPts val="1600"/>
              <a:buChar char=" "/>
              <a:defRPr sz="1600"/>
            </a:lvl5pPr>
            <a:lvl6pPr indent="-330200" lvl="5" marL="2743200" rtl="1" algn="r">
              <a:lnSpc>
                <a:spcPct val="85000"/>
              </a:lnSpc>
              <a:spcBef>
                <a:spcPts val="600"/>
              </a:spcBef>
              <a:spcAft>
                <a:spcPts val="0"/>
              </a:spcAft>
              <a:buClr>
                <a:srgbClr val="262626"/>
              </a:buClr>
              <a:buSzPts val="1600"/>
              <a:buChar char=" "/>
              <a:defRPr sz="1600"/>
            </a:lvl6pPr>
            <a:lvl7pPr indent="-330200" lvl="6" marL="3200400" rtl="1" algn="r">
              <a:lnSpc>
                <a:spcPct val="85000"/>
              </a:lnSpc>
              <a:spcBef>
                <a:spcPts val="600"/>
              </a:spcBef>
              <a:spcAft>
                <a:spcPts val="0"/>
              </a:spcAft>
              <a:buClr>
                <a:srgbClr val="262626"/>
              </a:buClr>
              <a:buSzPts val="1600"/>
              <a:buChar char=" "/>
              <a:defRPr sz="1600"/>
            </a:lvl7pPr>
            <a:lvl8pPr indent="-330200" lvl="7" marL="3657600" rtl="1" algn="r">
              <a:lnSpc>
                <a:spcPct val="85000"/>
              </a:lnSpc>
              <a:spcBef>
                <a:spcPts val="600"/>
              </a:spcBef>
              <a:spcAft>
                <a:spcPts val="0"/>
              </a:spcAft>
              <a:buClr>
                <a:srgbClr val="262626"/>
              </a:buClr>
              <a:buSzPts val="1600"/>
              <a:buChar char=" "/>
              <a:defRPr sz="1600"/>
            </a:lvl8pPr>
            <a:lvl9pPr indent="-330200" lvl="8" marL="4114800" rtl="1" algn="r">
              <a:lnSpc>
                <a:spcPct val="85000"/>
              </a:lnSpc>
              <a:spcBef>
                <a:spcPts val="600"/>
              </a:spcBef>
              <a:spcAft>
                <a:spcPts val="0"/>
              </a:spcAft>
              <a:buClr>
                <a:srgbClr val="262626"/>
              </a:buClr>
              <a:buSzPts val="1600"/>
              <a:buChar char=" "/>
              <a:defRPr sz="1600"/>
            </a:lvl9pPr>
          </a:lstStyle>
          <a:p/>
        </p:txBody>
      </p:sp>
      <p:sp>
        <p:nvSpPr>
          <p:cNvPr id="43" name="Google Shape;43;p6"/>
          <p:cNvSpPr txBox="1"/>
          <p:nvPr>
            <p:ph idx="10" type="dt"/>
          </p:nvPr>
        </p:nvSpPr>
        <p:spPr>
          <a:xfrm>
            <a:off x="685800" y="6412447"/>
            <a:ext cx="41148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1" type="ftr"/>
          </p:nvPr>
        </p:nvSpPr>
        <p:spPr>
          <a:xfrm>
            <a:off x="685800" y="6554697"/>
            <a:ext cx="50292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6"/>
          <p:cNvSpPr txBox="1"/>
          <p:nvPr>
            <p:ph idx="12" type="sldNum"/>
          </p:nvPr>
        </p:nvSpPr>
        <p:spPr>
          <a:xfrm>
            <a:off x="8763926" y="5876412"/>
            <a:ext cx="2926080" cy="1397039"/>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sz="8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46" name="Shape 46"/>
        <p:cNvGrpSpPr/>
        <p:nvPr/>
      </p:nvGrpSpPr>
      <p:grpSpPr>
        <a:xfrm>
          <a:off x="0" y="0"/>
          <a:ext cx="0" cy="0"/>
          <a:chOff x="0" y="0"/>
          <a:chExt cx="0" cy="0"/>
        </a:xfrm>
      </p:grpSpPr>
      <p:sp>
        <p:nvSpPr>
          <p:cNvPr id="47" name="Google Shape;47;p7"/>
          <p:cNvSpPr txBox="1"/>
          <p:nvPr>
            <p:ph type="title"/>
          </p:nvPr>
        </p:nvSpPr>
        <p:spPr>
          <a:xfrm>
            <a:off x="657224" y="499533"/>
            <a:ext cx="10772775" cy="1658198"/>
          </a:xfrm>
          <a:prstGeom prst="rect">
            <a:avLst/>
          </a:prstGeom>
          <a:noFill/>
          <a:ln>
            <a:noFill/>
          </a:ln>
        </p:spPr>
        <p:txBody>
          <a:bodyPr anchorCtr="0" anchor="ctr" bIns="45700" lIns="91425" spcFirstLastPara="1" rIns="91425" wrap="square" tIns="45700">
            <a:normAutofit/>
          </a:bodyPr>
          <a:lstStyle>
            <a:lvl1pPr lvl="0" rtl="1"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7"/>
          <p:cNvSpPr txBox="1"/>
          <p:nvPr>
            <p:ph idx="10" type="dt"/>
          </p:nvPr>
        </p:nvSpPr>
        <p:spPr>
          <a:xfrm>
            <a:off x="685800" y="6412447"/>
            <a:ext cx="41148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1" type="ftr"/>
          </p:nvPr>
        </p:nvSpPr>
        <p:spPr>
          <a:xfrm>
            <a:off x="685800" y="6554697"/>
            <a:ext cx="50292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7"/>
          <p:cNvSpPr txBox="1"/>
          <p:nvPr>
            <p:ph idx="12" type="sldNum"/>
          </p:nvPr>
        </p:nvSpPr>
        <p:spPr>
          <a:xfrm>
            <a:off x="8763926" y="5876412"/>
            <a:ext cx="2926080" cy="1397039"/>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sz="8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51" name="Shape 51"/>
        <p:cNvGrpSpPr/>
        <p:nvPr/>
      </p:nvGrpSpPr>
      <p:grpSpPr>
        <a:xfrm>
          <a:off x="0" y="0"/>
          <a:ext cx="0" cy="0"/>
          <a:chOff x="0" y="0"/>
          <a:chExt cx="0" cy="0"/>
        </a:xfrm>
      </p:grpSpPr>
      <p:sp>
        <p:nvSpPr>
          <p:cNvPr id="52" name="Google Shape;52;p8"/>
          <p:cNvSpPr txBox="1"/>
          <p:nvPr>
            <p:ph idx="10" type="dt"/>
          </p:nvPr>
        </p:nvSpPr>
        <p:spPr>
          <a:xfrm>
            <a:off x="685800" y="6412447"/>
            <a:ext cx="41148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1" type="ftr"/>
          </p:nvPr>
        </p:nvSpPr>
        <p:spPr>
          <a:xfrm>
            <a:off x="685800" y="6554697"/>
            <a:ext cx="50292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8"/>
          <p:cNvSpPr txBox="1"/>
          <p:nvPr>
            <p:ph idx="12" type="sldNum"/>
          </p:nvPr>
        </p:nvSpPr>
        <p:spPr>
          <a:xfrm>
            <a:off x="8763926" y="5876412"/>
            <a:ext cx="2926080" cy="1397039"/>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sz="80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55" name="Shape 55"/>
        <p:cNvGrpSpPr/>
        <p:nvPr/>
      </p:nvGrpSpPr>
      <p:grpSpPr>
        <a:xfrm>
          <a:off x="0" y="0"/>
          <a:ext cx="0" cy="0"/>
          <a:chOff x="0" y="0"/>
          <a:chExt cx="0" cy="0"/>
        </a:xfrm>
      </p:grpSpPr>
      <p:sp>
        <p:nvSpPr>
          <p:cNvPr id="56" name="Google Shape;56;p9"/>
          <p:cNvSpPr/>
          <p:nvPr/>
        </p:nvSpPr>
        <p:spPr>
          <a:xfrm>
            <a:off x="7620000" y="0"/>
            <a:ext cx="4572000"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9"/>
          <p:cNvSpPr txBox="1"/>
          <p:nvPr>
            <p:ph type="title"/>
          </p:nvPr>
        </p:nvSpPr>
        <p:spPr>
          <a:xfrm>
            <a:off x="8261404" y="542282"/>
            <a:ext cx="3383280" cy="1920240"/>
          </a:xfrm>
          <a:prstGeom prst="rect">
            <a:avLst/>
          </a:prstGeom>
          <a:noFill/>
          <a:ln>
            <a:noFill/>
          </a:ln>
        </p:spPr>
        <p:txBody>
          <a:bodyPr anchorCtr="0" anchor="b" bIns="45700" lIns="91425" spcFirstLastPara="1" rIns="91425" wrap="square" tIns="45700">
            <a:noAutofit/>
          </a:bodyPr>
          <a:lstStyle>
            <a:lvl1pPr lvl="0" rtl="1" algn="l">
              <a:lnSpc>
                <a:spcPct val="85000"/>
              </a:lnSpc>
              <a:spcBef>
                <a:spcPts val="0"/>
              </a:spcBef>
              <a:spcAft>
                <a:spcPts val="0"/>
              </a:spcAft>
              <a:buClr>
                <a:srgbClr val="FFFFFF"/>
              </a:buClr>
              <a:buSzPts val="4000"/>
              <a:buFont typeface="Calibri"/>
              <a:buNone/>
              <a:defRPr sz="40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9"/>
          <p:cNvSpPr txBox="1"/>
          <p:nvPr>
            <p:ph idx="1" type="body"/>
          </p:nvPr>
        </p:nvSpPr>
        <p:spPr>
          <a:xfrm>
            <a:off x="762000" y="762000"/>
            <a:ext cx="6096000" cy="4572000"/>
          </a:xfrm>
          <a:prstGeom prst="rect">
            <a:avLst/>
          </a:prstGeom>
          <a:noFill/>
          <a:ln>
            <a:noFill/>
          </a:ln>
        </p:spPr>
        <p:txBody>
          <a:bodyPr anchorCtr="0" anchor="t" bIns="45700" lIns="91425" spcFirstLastPara="1" rIns="91425" wrap="square" tIns="45700">
            <a:normAutofit/>
          </a:bodyPr>
          <a:lstStyle>
            <a:lvl1pPr indent="-431800" lvl="0" marL="457200" rtl="1" algn="r">
              <a:lnSpc>
                <a:spcPct val="85000"/>
              </a:lnSpc>
              <a:spcBef>
                <a:spcPts val="1300"/>
              </a:spcBef>
              <a:spcAft>
                <a:spcPts val="0"/>
              </a:spcAft>
              <a:buClr>
                <a:srgbClr val="262626"/>
              </a:buClr>
              <a:buSzPts val="3200"/>
              <a:buChar char=" "/>
              <a:defRPr sz="3200"/>
            </a:lvl1pPr>
            <a:lvl2pPr indent="-406400" lvl="1" marL="914400" rtl="1" algn="r">
              <a:lnSpc>
                <a:spcPct val="85000"/>
              </a:lnSpc>
              <a:spcBef>
                <a:spcPts val="600"/>
              </a:spcBef>
              <a:spcAft>
                <a:spcPts val="0"/>
              </a:spcAft>
              <a:buClr>
                <a:srgbClr val="262626"/>
              </a:buClr>
              <a:buSzPts val="2800"/>
              <a:buChar char=" "/>
              <a:defRPr sz="2800"/>
            </a:lvl2pPr>
            <a:lvl3pPr indent="-381000" lvl="2" marL="1371600" rtl="1" algn="r">
              <a:lnSpc>
                <a:spcPct val="85000"/>
              </a:lnSpc>
              <a:spcBef>
                <a:spcPts val="600"/>
              </a:spcBef>
              <a:spcAft>
                <a:spcPts val="0"/>
              </a:spcAft>
              <a:buClr>
                <a:srgbClr val="262626"/>
              </a:buClr>
              <a:buSzPts val="2400"/>
              <a:buChar char=" "/>
              <a:defRPr sz="2400"/>
            </a:lvl3pPr>
            <a:lvl4pPr indent="-355600" lvl="3" marL="1828800" rtl="1" algn="r">
              <a:lnSpc>
                <a:spcPct val="85000"/>
              </a:lnSpc>
              <a:spcBef>
                <a:spcPts val="600"/>
              </a:spcBef>
              <a:spcAft>
                <a:spcPts val="0"/>
              </a:spcAft>
              <a:buClr>
                <a:srgbClr val="262626"/>
              </a:buClr>
              <a:buSzPts val="2000"/>
              <a:buChar char=" "/>
              <a:defRPr sz="2000"/>
            </a:lvl4pPr>
            <a:lvl5pPr indent="-355600" lvl="4" marL="2286000" rtl="1" algn="r">
              <a:lnSpc>
                <a:spcPct val="85000"/>
              </a:lnSpc>
              <a:spcBef>
                <a:spcPts val="600"/>
              </a:spcBef>
              <a:spcAft>
                <a:spcPts val="0"/>
              </a:spcAft>
              <a:buClr>
                <a:srgbClr val="262626"/>
              </a:buClr>
              <a:buSzPts val="2000"/>
              <a:buChar char=" "/>
              <a:defRPr sz="2000"/>
            </a:lvl5pPr>
            <a:lvl6pPr indent="-355600" lvl="5" marL="2743200" rtl="1" algn="r">
              <a:lnSpc>
                <a:spcPct val="85000"/>
              </a:lnSpc>
              <a:spcBef>
                <a:spcPts val="600"/>
              </a:spcBef>
              <a:spcAft>
                <a:spcPts val="0"/>
              </a:spcAft>
              <a:buClr>
                <a:srgbClr val="262626"/>
              </a:buClr>
              <a:buSzPts val="2000"/>
              <a:buChar char=" "/>
              <a:defRPr sz="2000"/>
            </a:lvl6pPr>
            <a:lvl7pPr indent="-355600" lvl="6" marL="3200400" rtl="1" algn="r">
              <a:lnSpc>
                <a:spcPct val="85000"/>
              </a:lnSpc>
              <a:spcBef>
                <a:spcPts val="600"/>
              </a:spcBef>
              <a:spcAft>
                <a:spcPts val="0"/>
              </a:spcAft>
              <a:buClr>
                <a:srgbClr val="262626"/>
              </a:buClr>
              <a:buSzPts val="2000"/>
              <a:buChar char=" "/>
              <a:defRPr sz="2000"/>
            </a:lvl7pPr>
            <a:lvl8pPr indent="-355600" lvl="7" marL="3657600" rtl="1" algn="r">
              <a:lnSpc>
                <a:spcPct val="85000"/>
              </a:lnSpc>
              <a:spcBef>
                <a:spcPts val="600"/>
              </a:spcBef>
              <a:spcAft>
                <a:spcPts val="0"/>
              </a:spcAft>
              <a:buClr>
                <a:srgbClr val="262626"/>
              </a:buClr>
              <a:buSzPts val="2000"/>
              <a:buChar char=" "/>
              <a:defRPr sz="2000"/>
            </a:lvl8pPr>
            <a:lvl9pPr indent="-355600" lvl="8" marL="4114800" rtl="1" algn="r">
              <a:lnSpc>
                <a:spcPct val="85000"/>
              </a:lnSpc>
              <a:spcBef>
                <a:spcPts val="600"/>
              </a:spcBef>
              <a:spcAft>
                <a:spcPts val="0"/>
              </a:spcAft>
              <a:buClr>
                <a:srgbClr val="262626"/>
              </a:buClr>
              <a:buSzPts val="2000"/>
              <a:buChar char=" "/>
              <a:defRPr sz="2000"/>
            </a:lvl9pPr>
          </a:lstStyle>
          <a:p/>
        </p:txBody>
      </p:sp>
      <p:sp>
        <p:nvSpPr>
          <p:cNvPr id="59" name="Google Shape;59;p9"/>
          <p:cNvSpPr txBox="1"/>
          <p:nvPr>
            <p:ph idx="2" type="body"/>
          </p:nvPr>
        </p:nvSpPr>
        <p:spPr>
          <a:xfrm>
            <a:off x="8275982" y="2511813"/>
            <a:ext cx="3398520" cy="3126987"/>
          </a:xfrm>
          <a:prstGeom prst="rect">
            <a:avLst/>
          </a:prstGeom>
          <a:noFill/>
          <a:ln>
            <a:noFill/>
          </a:ln>
        </p:spPr>
        <p:txBody>
          <a:bodyPr anchorCtr="0" anchor="t" bIns="45700" lIns="91425" spcFirstLastPara="1" rIns="91425" wrap="square" tIns="45700">
            <a:normAutofit/>
          </a:bodyPr>
          <a:lstStyle>
            <a:lvl1pPr indent="-228600" lvl="0" marL="457200" marR="0" algn="l">
              <a:lnSpc>
                <a:spcPct val="100000"/>
              </a:lnSpc>
              <a:spcBef>
                <a:spcPts val="1200"/>
              </a:spcBef>
              <a:spcAft>
                <a:spcPts val="0"/>
              </a:spcAft>
              <a:buClr>
                <a:srgbClr val="262626"/>
              </a:buClr>
              <a:buSzPts val="1800"/>
              <a:buFont typeface="Calibri"/>
              <a:buNone/>
              <a:defRPr sz="1800">
                <a:solidFill>
                  <a:srgbClr val="262626"/>
                </a:solidFill>
              </a:defRPr>
            </a:lvl1pPr>
            <a:lvl2pPr indent="-228600" lvl="1" marL="914400" rtl="1" algn="r">
              <a:lnSpc>
                <a:spcPct val="85000"/>
              </a:lnSpc>
              <a:spcBef>
                <a:spcPts val="600"/>
              </a:spcBef>
              <a:spcAft>
                <a:spcPts val="0"/>
              </a:spcAft>
              <a:buClr>
                <a:srgbClr val="262626"/>
              </a:buClr>
              <a:buSzPts val="1200"/>
              <a:buNone/>
              <a:defRPr sz="1200"/>
            </a:lvl2pPr>
            <a:lvl3pPr indent="-228600" lvl="2" marL="1371600" rtl="1" algn="r">
              <a:lnSpc>
                <a:spcPct val="85000"/>
              </a:lnSpc>
              <a:spcBef>
                <a:spcPts val="600"/>
              </a:spcBef>
              <a:spcAft>
                <a:spcPts val="0"/>
              </a:spcAft>
              <a:buClr>
                <a:srgbClr val="262626"/>
              </a:buClr>
              <a:buSzPts val="1000"/>
              <a:buNone/>
              <a:defRPr sz="1000"/>
            </a:lvl3pPr>
            <a:lvl4pPr indent="-228600" lvl="3" marL="1828800" rtl="1" algn="r">
              <a:lnSpc>
                <a:spcPct val="85000"/>
              </a:lnSpc>
              <a:spcBef>
                <a:spcPts val="600"/>
              </a:spcBef>
              <a:spcAft>
                <a:spcPts val="0"/>
              </a:spcAft>
              <a:buClr>
                <a:srgbClr val="262626"/>
              </a:buClr>
              <a:buSzPts val="900"/>
              <a:buNone/>
              <a:defRPr sz="900"/>
            </a:lvl4pPr>
            <a:lvl5pPr indent="-228600" lvl="4" marL="2286000" rtl="1" algn="r">
              <a:lnSpc>
                <a:spcPct val="85000"/>
              </a:lnSpc>
              <a:spcBef>
                <a:spcPts val="600"/>
              </a:spcBef>
              <a:spcAft>
                <a:spcPts val="0"/>
              </a:spcAft>
              <a:buClr>
                <a:srgbClr val="262626"/>
              </a:buClr>
              <a:buSzPts val="900"/>
              <a:buNone/>
              <a:defRPr sz="900"/>
            </a:lvl5pPr>
            <a:lvl6pPr indent="-228600" lvl="5" marL="2743200" rtl="1" algn="r">
              <a:lnSpc>
                <a:spcPct val="85000"/>
              </a:lnSpc>
              <a:spcBef>
                <a:spcPts val="600"/>
              </a:spcBef>
              <a:spcAft>
                <a:spcPts val="0"/>
              </a:spcAft>
              <a:buClr>
                <a:srgbClr val="262626"/>
              </a:buClr>
              <a:buSzPts val="900"/>
              <a:buNone/>
              <a:defRPr sz="900"/>
            </a:lvl6pPr>
            <a:lvl7pPr indent="-228600" lvl="6" marL="3200400" rtl="1" algn="r">
              <a:lnSpc>
                <a:spcPct val="85000"/>
              </a:lnSpc>
              <a:spcBef>
                <a:spcPts val="600"/>
              </a:spcBef>
              <a:spcAft>
                <a:spcPts val="0"/>
              </a:spcAft>
              <a:buClr>
                <a:srgbClr val="262626"/>
              </a:buClr>
              <a:buSzPts val="900"/>
              <a:buNone/>
              <a:defRPr sz="900"/>
            </a:lvl7pPr>
            <a:lvl8pPr indent="-228600" lvl="7" marL="3657600" rtl="1" algn="r">
              <a:lnSpc>
                <a:spcPct val="85000"/>
              </a:lnSpc>
              <a:spcBef>
                <a:spcPts val="600"/>
              </a:spcBef>
              <a:spcAft>
                <a:spcPts val="0"/>
              </a:spcAft>
              <a:buClr>
                <a:srgbClr val="262626"/>
              </a:buClr>
              <a:buSzPts val="900"/>
              <a:buNone/>
              <a:defRPr sz="900"/>
            </a:lvl8pPr>
            <a:lvl9pPr indent="-228600" lvl="8" marL="4114800" rtl="1" algn="r">
              <a:lnSpc>
                <a:spcPct val="85000"/>
              </a:lnSpc>
              <a:spcBef>
                <a:spcPts val="600"/>
              </a:spcBef>
              <a:spcAft>
                <a:spcPts val="0"/>
              </a:spcAft>
              <a:buClr>
                <a:srgbClr val="262626"/>
              </a:buClr>
              <a:buSzPts val="900"/>
              <a:buNone/>
              <a:defRPr sz="900"/>
            </a:lvl9pPr>
          </a:lstStyle>
          <a:p/>
        </p:txBody>
      </p:sp>
      <p:sp>
        <p:nvSpPr>
          <p:cNvPr id="60" name="Google Shape;60;p9"/>
          <p:cNvSpPr txBox="1"/>
          <p:nvPr>
            <p:ph idx="10" type="dt"/>
          </p:nvPr>
        </p:nvSpPr>
        <p:spPr>
          <a:xfrm>
            <a:off x="685800" y="6412447"/>
            <a:ext cx="41148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9"/>
          <p:cNvSpPr txBox="1"/>
          <p:nvPr>
            <p:ph idx="11" type="ftr"/>
          </p:nvPr>
        </p:nvSpPr>
        <p:spPr>
          <a:xfrm>
            <a:off x="685800" y="6554697"/>
            <a:ext cx="50292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9"/>
          <p:cNvSpPr txBox="1"/>
          <p:nvPr>
            <p:ph idx="12" type="sldNum"/>
          </p:nvPr>
        </p:nvSpPr>
        <p:spPr>
          <a:xfrm>
            <a:off x="8763926" y="5876412"/>
            <a:ext cx="2926080" cy="1397039"/>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0300" u="none" cap="none" strike="noStrike">
                <a:solidFill>
                  <a:srgbClr val="FFFFFF"/>
                </a:solidFill>
                <a:latin typeface="Calibri"/>
                <a:ea typeface="Calibri"/>
                <a:cs typeface="Calibri"/>
                <a:sym typeface="Calibri"/>
              </a:defRPr>
            </a:lvl1pPr>
            <a:lvl2pPr indent="0" lvl="1" marL="0" algn="r">
              <a:spcBef>
                <a:spcPts val="0"/>
              </a:spcBef>
              <a:buNone/>
              <a:defRPr b="0" i="0" sz="10300" u="none" cap="none" strike="noStrike">
                <a:solidFill>
                  <a:srgbClr val="FFFFFF"/>
                </a:solidFill>
                <a:latin typeface="Calibri"/>
                <a:ea typeface="Calibri"/>
                <a:cs typeface="Calibri"/>
                <a:sym typeface="Calibri"/>
              </a:defRPr>
            </a:lvl2pPr>
            <a:lvl3pPr indent="0" lvl="2" marL="0" algn="r">
              <a:spcBef>
                <a:spcPts val="0"/>
              </a:spcBef>
              <a:buNone/>
              <a:defRPr b="0" i="0" sz="10300" u="none" cap="none" strike="noStrike">
                <a:solidFill>
                  <a:srgbClr val="FFFFFF"/>
                </a:solidFill>
                <a:latin typeface="Calibri"/>
                <a:ea typeface="Calibri"/>
                <a:cs typeface="Calibri"/>
                <a:sym typeface="Calibri"/>
              </a:defRPr>
            </a:lvl3pPr>
            <a:lvl4pPr indent="0" lvl="3" marL="0" algn="r">
              <a:spcBef>
                <a:spcPts val="0"/>
              </a:spcBef>
              <a:buNone/>
              <a:defRPr b="0" i="0" sz="10300" u="none" cap="none" strike="noStrike">
                <a:solidFill>
                  <a:srgbClr val="FFFFFF"/>
                </a:solidFill>
                <a:latin typeface="Calibri"/>
                <a:ea typeface="Calibri"/>
                <a:cs typeface="Calibri"/>
                <a:sym typeface="Calibri"/>
              </a:defRPr>
            </a:lvl4pPr>
            <a:lvl5pPr indent="0" lvl="4" marL="0" algn="r">
              <a:spcBef>
                <a:spcPts val="0"/>
              </a:spcBef>
              <a:buNone/>
              <a:defRPr b="0" i="0" sz="10300" u="none" cap="none" strike="noStrike">
                <a:solidFill>
                  <a:srgbClr val="FFFFFF"/>
                </a:solidFill>
                <a:latin typeface="Calibri"/>
                <a:ea typeface="Calibri"/>
                <a:cs typeface="Calibri"/>
                <a:sym typeface="Calibri"/>
              </a:defRPr>
            </a:lvl5pPr>
            <a:lvl6pPr indent="0" lvl="5" marL="0" algn="r">
              <a:spcBef>
                <a:spcPts val="0"/>
              </a:spcBef>
              <a:buNone/>
              <a:defRPr b="0" i="0" sz="10300" u="none" cap="none" strike="noStrike">
                <a:solidFill>
                  <a:srgbClr val="FFFFFF"/>
                </a:solidFill>
                <a:latin typeface="Calibri"/>
                <a:ea typeface="Calibri"/>
                <a:cs typeface="Calibri"/>
                <a:sym typeface="Calibri"/>
              </a:defRPr>
            </a:lvl6pPr>
            <a:lvl7pPr indent="0" lvl="6" marL="0" algn="r">
              <a:spcBef>
                <a:spcPts val="0"/>
              </a:spcBef>
              <a:buNone/>
              <a:defRPr b="0" i="0" sz="10300" u="none" cap="none" strike="noStrike">
                <a:solidFill>
                  <a:srgbClr val="FFFFFF"/>
                </a:solidFill>
                <a:latin typeface="Calibri"/>
                <a:ea typeface="Calibri"/>
                <a:cs typeface="Calibri"/>
                <a:sym typeface="Calibri"/>
              </a:defRPr>
            </a:lvl7pPr>
            <a:lvl8pPr indent="0" lvl="7" marL="0" algn="r">
              <a:spcBef>
                <a:spcPts val="0"/>
              </a:spcBef>
              <a:buNone/>
              <a:defRPr b="0" i="0" sz="10300" u="none" cap="none" strike="noStrike">
                <a:solidFill>
                  <a:srgbClr val="FFFFFF"/>
                </a:solidFill>
                <a:latin typeface="Calibri"/>
                <a:ea typeface="Calibri"/>
                <a:cs typeface="Calibri"/>
                <a:sym typeface="Calibri"/>
              </a:defRPr>
            </a:lvl8pPr>
            <a:lvl9pPr indent="0" lvl="8" marL="0" algn="r">
              <a:spcBef>
                <a:spcPts val="0"/>
              </a:spcBef>
              <a:buNone/>
              <a:defRPr b="0" i="0" sz="103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sz="80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bg>
      <p:bgPr>
        <a:solidFill>
          <a:schemeClr val="accent1"/>
        </a:solidFill>
      </p:bgPr>
    </p:bg>
    <p:spTree>
      <p:nvGrpSpPr>
        <p:cNvPr id="63" name="Shape 63"/>
        <p:cNvGrpSpPr/>
        <p:nvPr/>
      </p:nvGrpSpPr>
      <p:grpSpPr>
        <a:xfrm>
          <a:off x="0" y="0"/>
          <a:ext cx="0" cy="0"/>
          <a:chOff x="0" y="0"/>
          <a:chExt cx="0" cy="0"/>
        </a:xfrm>
      </p:grpSpPr>
      <p:sp>
        <p:nvSpPr>
          <p:cNvPr id="64" name="Google Shape;64;p10"/>
          <p:cNvSpPr txBox="1"/>
          <p:nvPr>
            <p:ph type="title"/>
          </p:nvPr>
        </p:nvSpPr>
        <p:spPr>
          <a:xfrm>
            <a:off x="649224" y="5418667"/>
            <a:ext cx="10780776" cy="613283"/>
          </a:xfrm>
          <a:prstGeom prst="rect">
            <a:avLst/>
          </a:prstGeom>
          <a:noFill/>
          <a:ln>
            <a:noFill/>
          </a:ln>
        </p:spPr>
        <p:txBody>
          <a:bodyPr anchorCtr="0" anchor="b" bIns="45700" lIns="91425" spcFirstLastPara="1" rIns="91425" wrap="square" tIns="45700">
            <a:normAutofit/>
          </a:bodyPr>
          <a:lstStyle>
            <a:lvl1pPr lvl="0" rtl="1" algn="l">
              <a:lnSpc>
                <a:spcPct val="85000"/>
              </a:lnSpc>
              <a:spcBef>
                <a:spcPts val="0"/>
              </a:spcBef>
              <a:spcAft>
                <a:spcPts val="0"/>
              </a:spcAft>
              <a:buClr>
                <a:srgbClr val="FFFFFF"/>
              </a:buClr>
              <a:buSzPts val="3200"/>
              <a:buFont typeface="Calibri"/>
              <a:buNone/>
              <a:defRPr b="0" sz="32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10"/>
          <p:cNvSpPr/>
          <p:nvPr>
            <p:ph idx="2" type="pic"/>
          </p:nvPr>
        </p:nvSpPr>
        <p:spPr>
          <a:xfrm>
            <a:off x="0" y="0"/>
            <a:ext cx="12192000" cy="5330952"/>
          </a:xfrm>
          <a:prstGeom prst="rect">
            <a:avLst/>
          </a:prstGeom>
          <a:solidFill>
            <a:srgbClr val="B7E0E9"/>
          </a:solidFill>
          <a:ln>
            <a:noFill/>
          </a:ln>
        </p:spPr>
      </p:sp>
      <p:sp>
        <p:nvSpPr>
          <p:cNvPr id="66" name="Google Shape;66;p10"/>
          <p:cNvSpPr txBox="1"/>
          <p:nvPr>
            <p:ph idx="1" type="body"/>
          </p:nvPr>
        </p:nvSpPr>
        <p:spPr>
          <a:xfrm>
            <a:off x="676656" y="5909735"/>
            <a:ext cx="9229344" cy="533400"/>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300"/>
              </a:spcBef>
              <a:spcAft>
                <a:spcPts val="0"/>
              </a:spcAft>
              <a:buClr>
                <a:srgbClr val="262626"/>
              </a:buClr>
              <a:buSzPts val="1400"/>
              <a:buNone/>
              <a:defRPr sz="1400">
                <a:solidFill>
                  <a:srgbClr val="262626"/>
                </a:solidFill>
              </a:defRPr>
            </a:lvl1pPr>
            <a:lvl2pPr indent="-228600" lvl="1" marL="914400" rtl="1" algn="r">
              <a:lnSpc>
                <a:spcPct val="85000"/>
              </a:lnSpc>
              <a:spcBef>
                <a:spcPts val="600"/>
              </a:spcBef>
              <a:spcAft>
                <a:spcPts val="0"/>
              </a:spcAft>
              <a:buClr>
                <a:srgbClr val="262626"/>
              </a:buClr>
              <a:buSzPts val="1200"/>
              <a:buNone/>
              <a:defRPr sz="1200"/>
            </a:lvl2pPr>
            <a:lvl3pPr indent="-228600" lvl="2" marL="1371600" rtl="1" algn="r">
              <a:lnSpc>
                <a:spcPct val="85000"/>
              </a:lnSpc>
              <a:spcBef>
                <a:spcPts val="600"/>
              </a:spcBef>
              <a:spcAft>
                <a:spcPts val="0"/>
              </a:spcAft>
              <a:buClr>
                <a:srgbClr val="262626"/>
              </a:buClr>
              <a:buSzPts val="1000"/>
              <a:buNone/>
              <a:defRPr sz="1000"/>
            </a:lvl3pPr>
            <a:lvl4pPr indent="-228600" lvl="3" marL="1828800" rtl="1" algn="r">
              <a:lnSpc>
                <a:spcPct val="85000"/>
              </a:lnSpc>
              <a:spcBef>
                <a:spcPts val="600"/>
              </a:spcBef>
              <a:spcAft>
                <a:spcPts val="0"/>
              </a:spcAft>
              <a:buClr>
                <a:srgbClr val="262626"/>
              </a:buClr>
              <a:buSzPts val="900"/>
              <a:buNone/>
              <a:defRPr sz="900"/>
            </a:lvl4pPr>
            <a:lvl5pPr indent="-228600" lvl="4" marL="2286000" rtl="1" algn="r">
              <a:lnSpc>
                <a:spcPct val="85000"/>
              </a:lnSpc>
              <a:spcBef>
                <a:spcPts val="600"/>
              </a:spcBef>
              <a:spcAft>
                <a:spcPts val="0"/>
              </a:spcAft>
              <a:buClr>
                <a:srgbClr val="262626"/>
              </a:buClr>
              <a:buSzPts val="900"/>
              <a:buNone/>
              <a:defRPr sz="900"/>
            </a:lvl5pPr>
            <a:lvl6pPr indent="-228600" lvl="5" marL="2743200" rtl="1" algn="r">
              <a:lnSpc>
                <a:spcPct val="85000"/>
              </a:lnSpc>
              <a:spcBef>
                <a:spcPts val="600"/>
              </a:spcBef>
              <a:spcAft>
                <a:spcPts val="0"/>
              </a:spcAft>
              <a:buClr>
                <a:srgbClr val="262626"/>
              </a:buClr>
              <a:buSzPts val="900"/>
              <a:buNone/>
              <a:defRPr sz="900"/>
            </a:lvl6pPr>
            <a:lvl7pPr indent="-228600" lvl="6" marL="3200400" rtl="1" algn="r">
              <a:lnSpc>
                <a:spcPct val="85000"/>
              </a:lnSpc>
              <a:spcBef>
                <a:spcPts val="600"/>
              </a:spcBef>
              <a:spcAft>
                <a:spcPts val="0"/>
              </a:spcAft>
              <a:buClr>
                <a:srgbClr val="262626"/>
              </a:buClr>
              <a:buSzPts val="900"/>
              <a:buNone/>
              <a:defRPr sz="900"/>
            </a:lvl7pPr>
            <a:lvl8pPr indent="-228600" lvl="7" marL="3657600" rtl="1" algn="r">
              <a:lnSpc>
                <a:spcPct val="85000"/>
              </a:lnSpc>
              <a:spcBef>
                <a:spcPts val="600"/>
              </a:spcBef>
              <a:spcAft>
                <a:spcPts val="0"/>
              </a:spcAft>
              <a:buClr>
                <a:srgbClr val="262626"/>
              </a:buClr>
              <a:buSzPts val="900"/>
              <a:buNone/>
              <a:defRPr sz="900"/>
            </a:lvl8pPr>
            <a:lvl9pPr indent="-228600" lvl="8" marL="4114800" rtl="1" algn="r">
              <a:lnSpc>
                <a:spcPct val="85000"/>
              </a:lnSpc>
              <a:spcBef>
                <a:spcPts val="600"/>
              </a:spcBef>
              <a:spcAft>
                <a:spcPts val="0"/>
              </a:spcAft>
              <a:buClr>
                <a:srgbClr val="262626"/>
              </a:buClr>
              <a:buSzPts val="900"/>
              <a:buNone/>
              <a:defRPr sz="900"/>
            </a:lvl9pPr>
          </a:lstStyle>
          <a:p/>
        </p:txBody>
      </p:sp>
      <p:sp>
        <p:nvSpPr>
          <p:cNvPr id="67" name="Google Shape;67;p10"/>
          <p:cNvSpPr txBox="1"/>
          <p:nvPr>
            <p:ph idx="10" type="dt"/>
          </p:nvPr>
        </p:nvSpPr>
        <p:spPr>
          <a:xfrm>
            <a:off x="685800" y="6412447"/>
            <a:ext cx="41148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0"/>
          <p:cNvSpPr txBox="1"/>
          <p:nvPr>
            <p:ph idx="11" type="ftr"/>
          </p:nvPr>
        </p:nvSpPr>
        <p:spPr>
          <a:xfrm>
            <a:off x="685800" y="6554697"/>
            <a:ext cx="50292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0"/>
          <p:cNvSpPr txBox="1"/>
          <p:nvPr>
            <p:ph idx="12" type="sldNum"/>
          </p:nvPr>
        </p:nvSpPr>
        <p:spPr>
          <a:xfrm>
            <a:off x="8763926" y="5876412"/>
            <a:ext cx="2926080" cy="1397039"/>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0300" u="none" cap="none" strike="noStrike">
                <a:solidFill>
                  <a:srgbClr val="FFFFFF"/>
                </a:solidFill>
                <a:latin typeface="Calibri"/>
                <a:ea typeface="Calibri"/>
                <a:cs typeface="Calibri"/>
                <a:sym typeface="Calibri"/>
              </a:defRPr>
            </a:lvl1pPr>
            <a:lvl2pPr indent="0" lvl="1" marL="0" algn="r">
              <a:spcBef>
                <a:spcPts val="0"/>
              </a:spcBef>
              <a:buNone/>
              <a:defRPr b="0" i="0" sz="10300" u="none" cap="none" strike="noStrike">
                <a:solidFill>
                  <a:srgbClr val="FFFFFF"/>
                </a:solidFill>
                <a:latin typeface="Calibri"/>
                <a:ea typeface="Calibri"/>
                <a:cs typeface="Calibri"/>
                <a:sym typeface="Calibri"/>
              </a:defRPr>
            </a:lvl2pPr>
            <a:lvl3pPr indent="0" lvl="2" marL="0" algn="r">
              <a:spcBef>
                <a:spcPts val="0"/>
              </a:spcBef>
              <a:buNone/>
              <a:defRPr b="0" i="0" sz="10300" u="none" cap="none" strike="noStrike">
                <a:solidFill>
                  <a:srgbClr val="FFFFFF"/>
                </a:solidFill>
                <a:latin typeface="Calibri"/>
                <a:ea typeface="Calibri"/>
                <a:cs typeface="Calibri"/>
                <a:sym typeface="Calibri"/>
              </a:defRPr>
            </a:lvl3pPr>
            <a:lvl4pPr indent="0" lvl="3" marL="0" algn="r">
              <a:spcBef>
                <a:spcPts val="0"/>
              </a:spcBef>
              <a:buNone/>
              <a:defRPr b="0" i="0" sz="10300" u="none" cap="none" strike="noStrike">
                <a:solidFill>
                  <a:srgbClr val="FFFFFF"/>
                </a:solidFill>
                <a:latin typeface="Calibri"/>
                <a:ea typeface="Calibri"/>
                <a:cs typeface="Calibri"/>
                <a:sym typeface="Calibri"/>
              </a:defRPr>
            </a:lvl4pPr>
            <a:lvl5pPr indent="0" lvl="4" marL="0" algn="r">
              <a:spcBef>
                <a:spcPts val="0"/>
              </a:spcBef>
              <a:buNone/>
              <a:defRPr b="0" i="0" sz="10300" u="none" cap="none" strike="noStrike">
                <a:solidFill>
                  <a:srgbClr val="FFFFFF"/>
                </a:solidFill>
                <a:latin typeface="Calibri"/>
                <a:ea typeface="Calibri"/>
                <a:cs typeface="Calibri"/>
                <a:sym typeface="Calibri"/>
              </a:defRPr>
            </a:lvl5pPr>
            <a:lvl6pPr indent="0" lvl="5" marL="0" algn="r">
              <a:spcBef>
                <a:spcPts val="0"/>
              </a:spcBef>
              <a:buNone/>
              <a:defRPr b="0" i="0" sz="10300" u="none" cap="none" strike="noStrike">
                <a:solidFill>
                  <a:srgbClr val="FFFFFF"/>
                </a:solidFill>
                <a:latin typeface="Calibri"/>
                <a:ea typeface="Calibri"/>
                <a:cs typeface="Calibri"/>
                <a:sym typeface="Calibri"/>
              </a:defRPr>
            </a:lvl6pPr>
            <a:lvl7pPr indent="0" lvl="6" marL="0" algn="r">
              <a:spcBef>
                <a:spcPts val="0"/>
              </a:spcBef>
              <a:buNone/>
              <a:defRPr b="0" i="0" sz="10300" u="none" cap="none" strike="noStrike">
                <a:solidFill>
                  <a:srgbClr val="FFFFFF"/>
                </a:solidFill>
                <a:latin typeface="Calibri"/>
                <a:ea typeface="Calibri"/>
                <a:cs typeface="Calibri"/>
                <a:sym typeface="Calibri"/>
              </a:defRPr>
            </a:lvl7pPr>
            <a:lvl8pPr indent="0" lvl="7" marL="0" algn="r">
              <a:spcBef>
                <a:spcPts val="0"/>
              </a:spcBef>
              <a:buNone/>
              <a:defRPr b="0" i="0" sz="10300" u="none" cap="none" strike="noStrike">
                <a:solidFill>
                  <a:srgbClr val="FFFFFF"/>
                </a:solidFill>
                <a:latin typeface="Calibri"/>
                <a:ea typeface="Calibri"/>
                <a:cs typeface="Calibri"/>
                <a:sym typeface="Calibri"/>
              </a:defRPr>
            </a:lvl8pPr>
            <a:lvl9pPr indent="0" lvl="8" marL="0" algn="r">
              <a:spcBef>
                <a:spcPts val="0"/>
              </a:spcBef>
              <a:buNone/>
              <a:defRPr b="0" i="0" sz="103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sz="8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70" name="Shape 70"/>
        <p:cNvGrpSpPr/>
        <p:nvPr/>
      </p:nvGrpSpPr>
      <p:grpSpPr>
        <a:xfrm>
          <a:off x="0" y="0"/>
          <a:ext cx="0" cy="0"/>
          <a:chOff x="0" y="0"/>
          <a:chExt cx="0" cy="0"/>
        </a:xfrm>
      </p:grpSpPr>
      <p:sp>
        <p:nvSpPr>
          <p:cNvPr id="71" name="Google Shape;71;p11"/>
          <p:cNvSpPr txBox="1"/>
          <p:nvPr>
            <p:ph type="title"/>
          </p:nvPr>
        </p:nvSpPr>
        <p:spPr>
          <a:xfrm>
            <a:off x="657224" y="499533"/>
            <a:ext cx="10772775" cy="1658198"/>
          </a:xfrm>
          <a:prstGeom prst="rect">
            <a:avLst/>
          </a:prstGeom>
          <a:noFill/>
          <a:ln>
            <a:noFill/>
          </a:ln>
        </p:spPr>
        <p:txBody>
          <a:bodyPr anchorCtr="0" anchor="ctr" bIns="45700" lIns="91425" spcFirstLastPara="1" rIns="91425" wrap="square" tIns="45700">
            <a:normAutofit/>
          </a:bodyPr>
          <a:lstStyle>
            <a:lvl1pPr lvl="0" rtl="1"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1"/>
          <p:cNvSpPr txBox="1"/>
          <p:nvPr>
            <p:ph idx="1" type="body"/>
          </p:nvPr>
        </p:nvSpPr>
        <p:spPr>
          <a:xfrm rot="5400000">
            <a:off x="4170426" y="-1482090"/>
            <a:ext cx="3766185" cy="10753725"/>
          </a:xfrm>
          <a:prstGeom prst="rect">
            <a:avLst/>
          </a:prstGeom>
          <a:noFill/>
          <a:ln>
            <a:noFill/>
          </a:ln>
        </p:spPr>
        <p:txBody>
          <a:bodyPr anchorCtr="0" anchor="t" bIns="45700" lIns="91425" spcFirstLastPara="1" rIns="91425" wrap="square" tIns="45700">
            <a:normAutofit/>
          </a:bodyPr>
          <a:lstStyle>
            <a:lvl1pPr indent="-342900" lvl="0" marL="457200" rtl="1" algn="r">
              <a:lnSpc>
                <a:spcPct val="85000"/>
              </a:lnSpc>
              <a:spcBef>
                <a:spcPts val="1300"/>
              </a:spcBef>
              <a:spcAft>
                <a:spcPts val="0"/>
              </a:spcAft>
              <a:buClr>
                <a:srgbClr val="262626"/>
              </a:buClr>
              <a:buSzPts val="1800"/>
              <a:buChar char=" "/>
              <a:defRPr/>
            </a:lvl1pPr>
            <a:lvl2pPr indent="-342900" lvl="1" marL="914400" rtl="1" algn="r">
              <a:lnSpc>
                <a:spcPct val="85000"/>
              </a:lnSpc>
              <a:spcBef>
                <a:spcPts val="600"/>
              </a:spcBef>
              <a:spcAft>
                <a:spcPts val="0"/>
              </a:spcAft>
              <a:buClr>
                <a:srgbClr val="262626"/>
              </a:buClr>
              <a:buSzPts val="1800"/>
              <a:buChar char=" "/>
              <a:defRPr/>
            </a:lvl2pPr>
            <a:lvl3pPr indent="-342900" lvl="2" marL="1371600" rtl="1" algn="r">
              <a:lnSpc>
                <a:spcPct val="85000"/>
              </a:lnSpc>
              <a:spcBef>
                <a:spcPts val="600"/>
              </a:spcBef>
              <a:spcAft>
                <a:spcPts val="0"/>
              </a:spcAft>
              <a:buClr>
                <a:srgbClr val="262626"/>
              </a:buClr>
              <a:buSzPts val="1800"/>
              <a:buChar char=" "/>
              <a:defRPr/>
            </a:lvl3pPr>
            <a:lvl4pPr indent="-342900" lvl="3" marL="1828800" rtl="1" algn="r">
              <a:lnSpc>
                <a:spcPct val="85000"/>
              </a:lnSpc>
              <a:spcBef>
                <a:spcPts val="600"/>
              </a:spcBef>
              <a:spcAft>
                <a:spcPts val="0"/>
              </a:spcAft>
              <a:buClr>
                <a:srgbClr val="262626"/>
              </a:buClr>
              <a:buSzPts val="1800"/>
              <a:buChar char=" "/>
              <a:defRPr/>
            </a:lvl4pPr>
            <a:lvl5pPr indent="-342900" lvl="4" marL="2286000" rtl="1" algn="r">
              <a:lnSpc>
                <a:spcPct val="85000"/>
              </a:lnSpc>
              <a:spcBef>
                <a:spcPts val="600"/>
              </a:spcBef>
              <a:spcAft>
                <a:spcPts val="0"/>
              </a:spcAft>
              <a:buClr>
                <a:srgbClr val="262626"/>
              </a:buClr>
              <a:buSzPts val="1800"/>
              <a:buChar char=" "/>
              <a:defRPr/>
            </a:lvl5pPr>
            <a:lvl6pPr indent="-342900" lvl="5" marL="2743200" rtl="1" algn="r">
              <a:lnSpc>
                <a:spcPct val="85000"/>
              </a:lnSpc>
              <a:spcBef>
                <a:spcPts val="600"/>
              </a:spcBef>
              <a:spcAft>
                <a:spcPts val="0"/>
              </a:spcAft>
              <a:buClr>
                <a:srgbClr val="262626"/>
              </a:buClr>
              <a:buSzPts val="1800"/>
              <a:buChar char=" "/>
              <a:defRPr/>
            </a:lvl6pPr>
            <a:lvl7pPr indent="-342900" lvl="6" marL="3200400" rtl="1" algn="r">
              <a:lnSpc>
                <a:spcPct val="85000"/>
              </a:lnSpc>
              <a:spcBef>
                <a:spcPts val="600"/>
              </a:spcBef>
              <a:spcAft>
                <a:spcPts val="0"/>
              </a:spcAft>
              <a:buClr>
                <a:srgbClr val="262626"/>
              </a:buClr>
              <a:buSzPts val="1800"/>
              <a:buChar char=" "/>
              <a:defRPr/>
            </a:lvl7pPr>
            <a:lvl8pPr indent="-342900" lvl="7" marL="3657600" rtl="1" algn="r">
              <a:lnSpc>
                <a:spcPct val="85000"/>
              </a:lnSpc>
              <a:spcBef>
                <a:spcPts val="600"/>
              </a:spcBef>
              <a:spcAft>
                <a:spcPts val="0"/>
              </a:spcAft>
              <a:buClr>
                <a:srgbClr val="262626"/>
              </a:buClr>
              <a:buSzPts val="1800"/>
              <a:buChar char=" "/>
              <a:defRPr/>
            </a:lvl8pPr>
            <a:lvl9pPr indent="-342900" lvl="8" marL="4114800" rtl="1" algn="r">
              <a:lnSpc>
                <a:spcPct val="85000"/>
              </a:lnSpc>
              <a:spcBef>
                <a:spcPts val="600"/>
              </a:spcBef>
              <a:spcAft>
                <a:spcPts val="0"/>
              </a:spcAft>
              <a:buClr>
                <a:srgbClr val="262626"/>
              </a:buClr>
              <a:buSzPts val="1800"/>
              <a:buChar char=" "/>
              <a:defRPr/>
            </a:lvl9pPr>
          </a:lstStyle>
          <a:p/>
        </p:txBody>
      </p:sp>
      <p:sp>
        <p:nvSpPr>
          <p:cNvPr id="73" name="Google Shape;73;p11"/>
          <p:cNvSpPr txBox="1"/>
          <p:nvPr>
            <p:ph idx="10" type="dt"/>
          </p:nvPr>
        </p:nvSpPr>
        <p:spPr>
          <a:xfrm>
            <a:off x="685800" y="6412447"/>
            <a:ext cx="41148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1"/>
          <p:cNvSpPr txBox="1"/>
          <p:nvPr>
            <p:ph idx="11" type="ftr"/>
          </p:nvPr>
        </p:nvSpPr>
        <p:spPr>
          <a:xfrm>
            <a:off x="685800" y="6554697"/>
            <a:ext cx="50292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1"/>
          <p:cNvSpPr txBox="1"/>
          <p:nvPr>
            <p:ph idx="12" type="sldNum"/>
          </p:nvPr>
        </p:nvSpPr>
        <p:spPr>
          <a:xfrm>
            <a:off x="8763926" y="5876412"/>
            <a:ext cx="2926080" cy="1397039"/>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sz="80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76" name="Shape 76"/>
        <p:cNvGrpSpPr/>
        <p:nvPr/>
      </p:nvGrpSpPr>
      <p:grpSpPr>
        <a:xfrm>
          <a:off x="0" y="0"/>
          <a:ext cx="0" cy="0"/>
          <a:chOff x="0" y="0"/>
          <a:chExt cx="0" cy="0"/>
        </a:xfrm>
      </p:grpSpPr>
      <p:sp>
        <p:nvSpPr>
          <p:cNvPr id="77" name="Google Shape;77;p12"/>
          <p:cNvSpPr txBox="1"/>
          <p:nvPr>
            <p:ph type="title"/>
          </p:nvPr>
        </p:nvSpPr>
        <p:spPr>
          <a:xfrm rot="5400000">
            <a:off x="7658100" y="1781175"/>
            <a:ext cx="4800600" cy="2628900"/>
          </a:xfrm>
          <a:prstGeom prst="rect">
            <a:avLst/>
          </a:prstGeom>
          <a:noFill/>
          <a:ln>
            <a:noFill/>
          </a:ln>
        </p:spPr>
        <p:txBody>
          <a:bodyPr anchorCtr="0" anchor="ctr" bIns="45700" lIns="91425" spcFirstLastPara="1" rIns="91425" wrap="square" tIns="45700">
            <a:normAutofit/>
          </a:bodyPr>
          <a:lstStyle>
            <a:lvl1pPr lvl="0" rtl="1" algn="l">
              <a:lnSpc>
                <a:spcPct val="85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2"/>
          <p:cNvSpPr txBox="1"/>
          <p:nvPr>
            <p:ph idx="1" type="body"/>
          </p:nvPr>
        </p:nvSpPr>
        <p:spPr>
          <a:xfrm rot="5400000">
            <a:off x="1938338" y="-452437"/>
            <a:ext cx="5400675" cy="7734300"/>
          </a:xfrm>
          <a:prstGeom prst="rect">
            <a:avLst/>
          </a:prstGeom>
          <a:noFill/>
          <a:ln>
            <a:noFill/>
          </a:ln>
        </p:spPr>
        <p:txBody>
          <a:bodyPr anchorCtr="0" anchor="t" bIns="45700" lIns="91425" spcFirstLastPara="1" rIns="91425" wrap="square" tIns="45700">
            <a:normAutofit/>
          </a:bodyPr>
          <a:lstStyle>
            <a:lvl1pPr indent="-342900" lvl="0" marL="457200" rtl="1" algn="r">
              <a:lnSpc>
                <a:spcPct val="85000"/>
              </a:lnSpc>
              <a:spcBef>
                <a:spcPts val="1300"/>
              </a:spcBef>
              <a:spcAft>
                <a:spcPts val="0"/>
              </a:spcAft>
              <a:buClr>
                <a:srgbClr val="262626"/>
              </a:buClr>
              <a:buSzPts val="1800"/>
              <a:buChar char=" "/>
              <a:defRPr/>
            </a:lvl1pPr>
            <a:lvl2pPr indent="-342900" lvl="1" marL="914400" rtl="1" algn="r">
              <a:lnSpc>
                <a:spcPct val="85000"/>
              </a:lnSpc>
              <a:spcBef>
                <a:spcPts val="600"/>
              </a:spcBef>
              <a:spcAft>
                <a:spcPts val="0"/>
              </a:spcAft>
              <a:buClr>
                <a:srgbClr val="262626"/>
              </a:buClr>
              <a:buSzPts val="1800"/>
              <a:buChar char=" "/>
              <a:defRPr/>
            </a:lvl2pPr>
            <a:lvl3pPr indent="-342900" lvl="2" marL="1371600" rtl="1" algn="r">
              <a:lnSpc>
                <a:spcPct val="85000"/>
              </a:lnSpc>
              <a:spcBef>
                <a:spcPts val="600"/>
              </a:spcBef>
              <a:spcAft>
                <a:spcPts val="0"/>
              </a:spcAft>
              <a:buClr>
                <a:srgbClr val="262626"/>
              </a:buClr>
              <a:buSzPts val="1800"/>
              <a:buChar char=" "/>
              <a:defRPr/>
            </a:lvl3pPr>
            <a:lvl4pPr indent="-342900" lvl="3" marL="1828800" rtl="1" algn="r">
              <a:lnSpc>
                <a:spcPct val="85000"/>
              </a:lnSpc>
              <a:spcBef>
                <a:spcPts val="600"/>
              </a:spcBef>
              <a:spcAft>
                <a:spcPts val="0"/>
              </a:spcAft>
              <a:buClr>
                <a:srgbClr val="262626"/>
              </a:buClr>
              <a:buSzPts val="1800"/>
              <a:buChar char=" "/>
              <a:defRPr/>
            </a:lvl4pPr>
            <a:lvl5pPr indent="-342900" lvl="4" marL="2286000" rtl="1" algn="r">
              <a:lnSpc>
                <a:spcPct val="85000"/>
              </a:lnSpc>
              <a:spcBef>
                <a:spcPts val="600"/>
              </a:spcBef>
              <a:spcAft>
                <a:spcPts val="0"/>
              </a:spcAft>
              <a:buClr>
                <a:srgbClr val="262626"/>
              </a:buClr>
              <a:buSzPts val="1800"/>
              <a:buChar char=" "/>
              <a:defRPr/>
            </a:lvl5pPr>
            <a:lvl6pPr indent="-342900" lvl="5" marL="2743200" rtl="1" algn="r">
              <a:lnSpc>
                <a:spcPct val="85000"/>
              </a:lnSpc>
              <a:spcBef>
                <a:spcPts val="600"/>
              </a:spcBef>
              <a:spcAft>
                <a:spcPts val="0"/>
              </a:spcAft>
              <a:buClr>
                <a:srgbClr val="262626"/>
              </a:buClr>
              <a:buSzPts val="1800"/>
              <a:buChar char=" "/>
              <a:defRPr/>
            </a:lvl6pPr>
            <a:lvl7pPr indent="-342900" lvl="6" marL="3200400" rtl="1" algn="r">
              <a:lnSpc>
                <a:spcPct val="85000"/>
              </a:lnSpc>
              <a:spcBef>
                <a:spcPts val="600"/>
              </a:spcBef>
              <a:spcAft>
                <a:spcPts val="0"/>
              </a:spcAft>
              <a:buClr>
                <a:srgbClr val="262626"/>
              </a:buClr>
              <a:buSzPts val="1800"/>
              <a:buChar char=" "/>
              <a:defRPr/>
            </a:lvl7pPr>
            <a:lvl8pPr indent="-342900" lvl="7" marL="3657600" rtl="1" algn="r">
              <a:lnSpc>
                <a:spcPct val="85000"/>
              </a:lnSpc>
              <a:spcBef>
                <a:spcPts val="600"/>
              </a:spcBef>
              <a:spcAft>
                <a:spcPts val="0"/>
              </a:spcAft>
              <a:buClr>
                <a:srgbClr val="262626"/>
              </a:buClr>
              <a:buSzPts val="1800"/>
              <a:buChar char=" "/>
              <a:defRPr/>
            </a:lvl8pPr>
            <a:lvl9pPr indent="-342900" lvl="8" marL="4114800" rtl="1" algn="r">
              <a:lnSpc>
                <a:spcPct val="85000"/>
              </a:lnSpc>
              <a:spcBef>
                <a:spcPts val="600"/>
              </a:spcBef>
              <a:spcAft>
                <a:spcPts val="0"/>
              </a:spcAft>
              <a:buClr>
                <a:srgbClr val="262626"/>
              </a:buClr>
              <a:buSzPts val="1800"/>
              <a:buChar char=" "/>
              <a:defRPr/>
            </a:lvl9pPr>
          </a:lstStyle>
          <a:p/>
        </p:txBody>
      </p:sp>
      <p:sp>
        <p:nvSpPr>
          <p:cNvPr id="79" name="Google Shape;79;p12"/>
          <p:cNvSpPr txBox="1"/>
          <p:nvPr>
            <p:ph idx="10" type="dt"/>
          </p:nvPr>
        </p:nvSpPr>
        <p:spPr>
          <a:xfrm>
            <a:off x="685800" y="6412447"/>
            <a:ext cx="41148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2"/>
          <p:cNvSpPr txBox="1"/>
          <p:nvPr>
            <p:ph idx="11" type="ftr"/>
          </p:nvPr>
        </p:nvSpPr>
        <p:spPr>
          <a:xfrm>
            <a:off x="685800" y="6554697"/>
            <a:ext cx="50292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2"/>
          <p:cNvSpPr txBox="1"/>
          <p:nvPr>
            <p:ph idx="12" type="sldNum"/>
          </p:nvPr>
        </p:nvSpPr>
        <p:spPr>
          <a:xfrm>
            <a:off x="8763926" y="5876412"/>
            <a:ext cx="2926080" cy="1397039"/>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sz="80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57224" y="499533"/>
            <a:ext cx="10772775" cy="1658198"/>
          </a:xfrm>
          <a:prstGeom prst="rect">
            <a:avLst/>
          </a:prstGeom>
          <a:noFill/>
          <a:ln>
            <a:noFill/>
          </a:ln>
        </p:spPr>
        <p:txBody>
          <a:bodyPr anchorCtr="0" anchor="ctr" bIns="45700" lIns="91425" spcFirstLastPara="1" rIns="91425" wrap="square" tIns="45700">
            <a:normAutofit/>
          </a:bodyPr>
          <a:lstStyle>
            <a:lvl1pPr lvl="0" marR="0" rtl="1" algn="l">
              <a:lnSpc>
                <a:spcPct val="85000"/>
              </a:lnSpc>
              <a:spcBef>
                <a:spcPts val="0"/>
              </a:spcBef>
              <a:spcAft>
                <a:spcPts val="0"/>
              </a:spcAft>
              <a:buClr>
                <a:schemeClr val="accent1"/>
              </a:buClr>
              <a:buSzPts val="5400"/>
              <a:buFont typeface="Calibri"/>
              <a:buNone/>
              <a:defRPr b="0" i="0" sz="5400" u="none" cap="none" strike="noStrik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676656" y="2011680"/>
            <a:ext cx="10753725" cy="3766185"/>
          </a:xfrm>
          <a:prstGeom prst="rect">
            <a:avLst/>
          </a:prstGeom>
          <a:noFill/>
          <a:ln>
            <a:noFill/>
          </a:ln>
        </p:spPr>
        <p:txBody>
          <a:bodyPr anchorCtr="0" anchor="t" bIns="45700" lIns="91425" spcFirstLastPara="1" rIns="91425" wrap="square" tIns="45700">
            <a:normAutofit/>
          </a:bodyPr>
          <a:lstStyle>
            <a:lvl1pPr indent="-381000" lvl="0" marL="457200" marR="0" rtl="1" algn="r">
              <a:lnSpc>
                <a:spcPct val="85000"/>
              </a:lnSpc>
              <a:spcBef>
                <a:spcPts val="1300"/>
              </a:spcBef>
              <a:spcAft>
                <a:spcPts val="0"/>
              </a:spcAft>
              <a:buClr>
                <a:srgbClr val="262626"/>
              </a:buClr>
              <a:buSzPts val="2400"/>
              <a:buFont typeface="Arial"/>
              <a:buChar char=" "/>
              <a:defRPr b="0" i="0" sz="2400" u="none" cap="none" strike="noStrike">
                <a:solidFill>
                  <a:srgbClr val="262626"/>
                </a:solidFill>
                <a:latin typeface="Calibri"/>
                <a:ea typeface="Calibri"/>
                <a:cs typeface="Calibri"/>
                <a:sym typeface="Calibri"/>
              </a:defRPr>
            </a:lvl1pPr>
            <a:lvl2pPr indent="-381000" lvl="1" marL="914400" marR="0" rtl="1" algn="r">
              <a:lnSpc>
                <a:spcPct val="85000"/>
              </a:lnSpc>
              <a:spcBef>
                <a:spcPts val="600"/>
              </a:spcBef>
              <a:spcAft>
                <a:spcPts val="0"/>
              </a:spcAft>
              <a:buClr>
                <a:srgbClr val="262626"/>
              </a:buClr>
              <a:buSzPts val="2400"/>
              <a:buFont typeface="Arial"/>
              <a:buChar char=" "/>
              <a:defRPr b="0" i="0" sz="2400" u="none" cap="none" strike="noStrike">
                <a:solidFill>
                  <a:srgbClr val="262626"/>
                </a:solidFill>
                <a:latin typeface="Calibri"/>
                <a:ea typeface="Calibri"/>
                <a:cs typeface="Calibri"/>
                <a:sym typeface="Calibri"/>
              </a:defRPr>
            </a:lvl2pPr>
            <a:lvl3pPr indent="-355600" lvl="2" marL="1371600" marR="0" rtl="1" algn="r">
              <a:lnSpc>
                <a:spcPct val="85000"/>
              </a:lnSpc>
              <a:spcBef>
                <a:spcPts val="600"/>
              </a:spcBef>
              <a:spcAft>
                <a:spcPts val="0"/>
              </a:spcAft>
              <a:buClr>
                <a:srgbClr val="262626"/>
              </a:buClr>
              <a:buSzPts val="2000"/>
              <a:buFont typeface="Arial"/>
              <a:buChar char=" "/>
              <a:defRPr b="0" i="1" sz="2000" u="none" cap="none" strike="noStrike">
                <a:solidFill>
                  <a:srgbClr val="262626"/>
                </a:solidFill>
                <a:latin typeface="Calibri"/>
                <a:ea typeface="Calibri"/>
                <a:cs typeface="Calibri"/>
                <a:sym typeface="Calibri"/>
              </a:defRPr>
            </a:lvl3pPr>
            <a:lvl4pPr indent="-342900" lvl="3" marL="1828800" marR="0" rtl="1" algn="r">
              <a:lnSpc>
                <a:spcPct val="85000"/>
              </a:lnSpc>
              <a:spcBef>
                <a:spcPts val="600"/>
              </a:spcBef>
              <a:spcAft>
                <a:spcPts val="0"/>
              </a:spcAft>
              <a:buClr>
                <a:srgbClr val="262626"/>
              </a:buClr>
              <a:buSzPts val="1800"/>
              <a:buFont typeface="Arial"/>
              <a:buChar char=" "/>
              <a:defRPr b="0" i="0" sz="1800" u="none" cap="none" strike="noStrike">
                <a:solidFill>
                  <a:srgbClr val="262626"/>
                </a:solidFill>
                <a:latin typeface="Calibri"/>
                <a:ea typeface="Calibri"/>
                <a:cs typeface="Calibri"/>
                <a:sym typeface="Calibri"/>
              </a:defRPr>
            </a:lvl4pPr>
            <a:lvl5pPr indent="-342900" lvl="4" marL="2286000" marR="0" rtl="1" algn="r">
              <a:lnSpc>
                <a:spcPct val="85000"/>
              </a:lnSpc>
              <a:spcBef>
                <a:spcPts val="600"/>
              </a:spcBef>
              <a:spcAft>
                <a:spcPts val="0"/>
              </a:spcAft>
              <a:buClr>
                <a:srgbClr val="262626"/>
              </a:buClr>
              <a:buSzPts val="1800"/>
              <a:buFont typeface="Arial"/>
              <a:buChar char=" "/>
              <a:defRPr b="0" i="0" sz="1800" u="none" cap="none" strike="noStrike">
                <a:solidFill>
                  <a:srgbClr val="262626"/>
                </a:solidFill>
                <a:latin typeface="Calibri"/>
                <a:ea typeface="Calibri"/>
                <a:cs typeface="Calibri"/>
                <a:sym typeface="Calibri"/>
              </a:defRPr>
            </a:lvl5pPr>
            <a:lvl6pPr indent="-342900" lvl="5" marL="2743200" marR="0" rtl="1" algn="r">
              <a:lnSpc>
                <a:spcPct val="85000"/>
              </a:lnSpc>
              <a:spcBef>
                <a:spcPts val="600"/>
              </a:spcBef>
              <a:spcAft>
                <a:spcPts val="0"/>
              </a:spcAft>
              <a:buClr>
                <a:srgbClr val="262626"/>
              </a:buClr>
              <a:buSzPts val="1800"/>
              <a:buFont typeface="Arial"/>
              <a:buChar char=" "/>
              <a:defRPr b="0" i="0" sz="1800" u="none" cap="none" strike="noStrike">
                <a:solidFill>
                  <a:srgbClr val="262626"/>
                </a:solidFill>
                <a:latin typeface="Calibri"/>
                <a:ea typeface="Calibri"/>
                <a:cs typeface="Calibri"/>
                <a:sym typeface="Calibri"/>
              </a:defRPr>
            </a:lvl6pPr>
            <a:lvl7pPr indent="-342900" lvl="6" marL="3200400" marR="0" rtl="1" algn="r">
              <a:lnSpc>
                <a:spcPct val="85000"/>
              </a:lnSpc>
              <a:spcBef>
                <a:spcPts val="600"/>
              </a:spcBef>
              <a:spcAft>
                <a:spcPts val="0"/>
              </a:spcAft>
              <a:buClr>
                <a:srgbClr val="262626"/>
              </a:buClr>
              <a:buSzPts val="1800"/>
              <a:buFont typeface="Arial"/>
              <a:buChar char=" "/>
              <a:defRPr b="0" i="0" sz="1800" u="none" cap="none" strike="noStrike">
                <a:solidFill>
                  <a:srgbClr val="262626"/>
                </a:solidFill>
                <a:latin typeface="Calibri"/>
                <a:ea typeface="Calibri"/>
                <a:cs typeface="Calibri"/>
                <a:sym typeface="Calibri"/>
              </a:defRPr>
            </a:lvl7pPr>
            <a:lvl8pPr indent="-342900" lvl="7" marL="3657600" marR="0" rtl="1" algn="r">
              <a:lnSpc>
                <a:spcPct val="85000"/>
              </a:lnSpc>
              <a:spcBef>
                <a:spcPts val="600"/>
              </a:spcBef>
              <a:spcAft>
                <a:spcPts val="0"/>
              </a:spcAft>
              <a:buClr>
                <a:srgbClr val="262626"/>
              </a:buClr>
              <a:buSzPts val="1800"/>
              <a:buFont typeface="Arial"/>
              <a:buChar char=" "/>
              <a:defRPr b="0" i="0" sz="1800" u="none" cap="none" strike="noStrike">
                <a:solidFill>
                  <a:srgbClr val="262626"/>
                </a:solidFill>
                <a:latin typeface="Calibri"/>
                <a:ea typeface="Calibri"/>
                <a:cs typeface="Calibri"/>
                <a:sym typeface="Calibri"/>
              </a:defRPr>
            </a:lvl8pPr>
            <a:lvl9pPr indent="-342900" lvl="8" marL="4114800" marR="0" rtl="1" algn="r">
              <a:lnSpc>
                <a:spcPct val="85000"/>
              </a:lnSpc>
              <a:spcBef>
                <a:spcPts val="600"/>
              </a:spcBef>
              <a:spcAft>
                <a:spcPts val="0"/>
              </a:spcAft>
              <a:buClr>
                <a:srgbClr val="262626"/>
              </a:buClr>
              <a:buSzPts val="1800"/>
              <a:buFont typeface="Arial"/>
              <a:buChar char=" "/>
              <a:defRPr b="0" i="0" sz="1800" u="none" cap="none" strike="noStrike">
                <a:solidFill>
                  <a:srgbClr val="262626"/>
                </a:solidFill>
                <a:latin typeface="Calibri"/>
                <a:ea typeface="Calibri"/>
                <a:cs typeface="Calibri"/>
                <a:sym typeface="Calibri"/>
              </a:defRPr>
            </a:lvl9pPr>
          </a:lstStyle>
          <a:p/>
        </p:txBody>
      </p:sp>
      <p:sp>
        <p:nvSpPr>
          <p:cNvPr id="8" name="Google Shape;8;p1"/>
          <p:cNvSpPr txBox="1"/>
          <p:nvPr>
            <p:ph idx="10" type="dt"/>
          </p:nvPr>
        </p:nvSpPr>
        <p:spPr>
          <a:xfrm>
            <a:off x="685800" y="6412447"/>
            <a:ext cx="4114800" cy="2286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5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685800" y="6554697"/>
            <a:ext cx="5029200" cy="2286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5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763926" y="5876412"/>
            <a:ext cx="2926080" cy="1397039"/>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10300" u="none" cap="none" strike="noStrike">
                <a:solidFill>
                  <a:schemeClr val="accent1"/>
                </a:solidFill>
                <a:latin typeface="Calibri"/>
                <a:ea typeface="Calibri"/>
                <a:cs typeface="Calibri"/>
                <a:sym typeface="Calibri"/>
              </a:defRPr>
            </a:lvl1pPr>
            <a:lvl2pPr indent="0" lvl="1" marL="0" marR="0" rtl="0" algn="r">
              <a:spcBef>
                <a:spcPts val="0"/>
              </a:spcBef>
              <a:buNone/>
              <a:defRPr b="0" i="0" sz="10300" u="none" cap="none" strike="noStrike">
                <a:solidFill>
                  <a:schemeClr val="accent1"/>
                </a:solidFill>
                <a:latin typeface="Calibri"/>
                <a:ea typeface="Calibri"/>
                <a:cs typeface="Calibri"/>
                <a:sym typeface="Calibri"/>
              </a:defRPr>
            </a:lvl2pPr>
            <a:lvl3pPr indent="0" lvl="2" marL="0" marR="0" rtl="0" algn="r">
              <a:spcBef>
                <a:spcPts val="0"/>
              </a:spcBef>
              <a:buNone/>
              <a:defRPr b="0" i="0" sz="10300" u="none" cap="none" strike="noStrike">
                <a:solidFill>
                  <a:schemeClr val="accent1"/>
                </a:solidFill>
                <a:latin typeface="Calibri"/>
                <a:ea typeface="Calibri"/>
                <a:cs typeface="Calibri"/>
                <a:sym typeface="Calibri"/>
              </a:defRPr>
            </a:lvl3pPr>
            <a:lvl4pPr indent="0" lvl="3" marL="0" marR="0" rtl="0" algn="r">
              <a:spcBef>
                <a:spcPts val="0"/>
              </a:spcBef>
              <a:buNone/>
              <a:defRPr b="0" i="0" sz="10300" u="none" cap="none" strike="noStrike">
                <a:solidFill>
                  <a:schemeClr val="accent1"/>
                </a:solidFill>
                <a:latin typeface="Calibri"/>
                <a:ea typeface="Calibri"/>
                <a:cs typeface="Calibri"/>
                <a:sym typeface="Calibri"/>
              </a:defRPr>
            </a:lvl4pPr>
            <a:lvl5pPr indent="0" lvl="4" marL="0" marR="0" rtl="0" algn="r">
              <a:spcBef>
                <a:spcPts val="0"/>
              </a:spcBef>
              <a:buNone/>
              <a:defRPr b="0" i="0" sz="10300" u="none" cap="none" strike="noStrike">
                <a:solidFill>
                  <a:schemeClr val="accent1"/>
                </a:solidFill>
                <a:latin typeface="Calibri"/>
                <a:ea typeface="Calibri"/>
                <a:cs typeface="Calibri"/>
                <a:sym typeface="Calibri"/>
              </a:defRPr>
            </a:lvl5pPr>
            <a:lvl6pPr indent="0" lvl="5" marL="0" marR="0" rtl="0" algn="r">
              <a:spcBef>
                <a:spcPts val="0"/>
              </a:spcBef>
              <a:buNone/>
              <a:defRPr b="0" i="0" sz="10300" u="none" cap="none" strike="noStrike">
                <a:solidFill>
                  <a:schemeClr val="accent1"/>
                </a:solidFill>
                <a:latin typeface="Calibri"/>
                <a:ea typeface="Calibri"/>
                <a:cs typeface="Calibri"/>
                <a:sym typeface="Calibri"/>
              </a:defRPr>
            </a:lvl6pPr>
            <a:lvl7pPr indent="0" lvl="6" marL="0" marR="0" rtl="0" algn="r">
              <a:spcBef>
                <a:spcPts val="0"/>
              </a:spcBef>
              <a:buNone/>
              <a:defRPr b="0" i="0" sz="10300" u="none" cap="none" strike="noStrike">
                <a:solidFill>
                  <a:schemeClr val="accent1"/>
                </a:solidFill>
                <a:latin typeface="Calibri"/>
                <a:ea typeface="Calibri"/>
                <a:cs typeface="Calibri"/>
                <a:sym typeface="Calibri"/>
              </a:defRPr>
            </a:lvl7pPr>
            <a:lvl8pPr indent="0" lvl="7" marL="0" marR="0" rtl="0" algn="r">
              <a:spcBef>
                <a:spcPts val="0"/>
              </a:spcBef>
              <a:buNone/>
              <a:defRPr b="0" i="0" sz="10300" u="none" cap="none" strike="noStrike">
                <a:solidFill>
                  <a:schemeClr val="accent1"/>
                </a:solidFill>
                <a:latin typeface="Calibri"/>
                <a:ea typeface="Calibri"/>
                <a:cs typeface="Calibri"/>
                <a:sym typeface="Calibri"/>
              </a:defRPr>
            </a:lvl8pPr>
            <a:lvl9pPr indent="0" lvl="8" marL="0" marR="0" rtl="0" algn="r">
              <a:spcBef>
                <a:spcPts val="0"/>
              </a:spcBef>
              <a:buNone/>
              <a:defRPr b="0" i="0" sz="10300" u="none" cap="none" strike="noStrike">
                <a:solidFill>
                  <a:schemeClr val="accen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sz="800"/>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jpg"/><Relationship Id="rId4" Type="http://schemas.openxmlformats.org/officeDocument/2006/relationships/image" Target="../media/image1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jpg"/><Relationship Id="rId4" Type="http://schemas.openxmlformats.org/officeDocument/2006/relationships/image" Target="../media/image1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jpg"/><Relationship Id="rId4" Type="http://schemas.openxmlformats.org/officeDocument/2006/relationships/image" Target="../media/image1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jp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jp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jpg"/><Relationship Id="rId4" Type="http://schemas.openxmlformats.org/officeDocument/2006/relationships/image" Target="../media/image19.png"/><Relationship Id="rId5"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jp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jp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jp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jp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0.jpg"/><Relationship Id="rId4" Type="http://schemas.openxmlformats.org/officeDocument/2006/relationships/image" Target="../media/image17.png"/><Relationship Id="rId5"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jp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jp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id="86" name="Google Shape;86;p13"/>
          <p:cNvPicPr preferRelativeResize="0"/>
          <p:nvPr/>
        </p:nvPicPr>
        <p:blipFill rotWithShape="1">
          <a:blip r:embed="rId3">
            <a:alphaModFix/>
          </a:blip>
          <a:srcRect b="-1" l="37027" r="23067" t="0"/>
          <a:stretch/>
        </p:blipFill>
        <p:spPr>
          <a:xfrm>
            <a:off x="8104092" y="10"/>
            <a:ext cx="4099858" cy="6857990"/>
          </a:xfrm>
          <a:prstGeom prst="rect">
            <a:avLst/>
          </a:prstGeom>
          <a:noFill/>
          <a:ln>
            <a:noFill/>
          </a:ln>
        </p:spPr>
      </p:pic>
      <p:sp>
        <p:nvSpPr>
          <p:cNvPr id="87" name="Google Shape;87;p13"/>
          <p:cNvSpPr/>
          <p:nvPr/>
        </p:nvSpPr>
        <p:spPr>
          <a:xfrm>
            <a:off x="844075" y="989066"/>
            <a:ext cx="6090129" cy="424731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iw-IL" sz="5400" u="none" cap="none" strike="noStrike">
                <a:solidFill>
                  <a:schemeClr val="dk1"/>
                </a:solidFill>
                <a:latin typeface="Calibri"/>
                <a:ea typeface="Calibri"/>
                <a:cs typeface="Calibri"/>
                <a:sym typeface="Calibri"/>
              </a:rPr>
              <a:t>חומש ויקרא </a:t>
            </a:r>
            <a:endParaRPr/>
          </a:p>
          <a:p>
            <a:pPr indent="0" lvl="0" marL="0" marR="0" rtl="0" algn="ctr">
              <a:spcBef>
                <a:spcPts val="0"/>
              </a:spcBef>
              <a:spcAft>
                <a:spcPts val="0"/>
              </a:spcAft>
              <a:buNone/>
            </a:pPr>
            <a:r>
              <a:rPr b="1" i="0" lang="iw-IL" sz="5400" u="none" cap="none" strike="noStrike">
                <a:solidFill>
                  <a:schemeClr val="dk1"/>
                </a:solidFill>
                <a:latin typeface="Calibri"/>
                <a:ea typeface="Calibri"/>
                <a:cs typeface="Calibri"/>
                <a:sym typeface="Calibri"/>
              </a:rPr>
              <a:t>פרק ט"ז</a:t>
            </a:r>
            <a:endParaRPr b="1" i="0" sz="54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i="0" sz="54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b="1" i="0" lang="iw-IL" sz="5400" u="none" cap="none" strike="noStrike">
                <a:solidFill>
                  <a:schemeClr val="dk1"/>
                </a:solidFill>
                <a:latin typeface="Calibri"/>
                <a:ea typeface="Calibri"/>
                <a:cs typeface="Calibri"/>
                <a:sym typeface="Calibri"/>
              </a:rPr>
              <a:t>סדר עבודת הכהן הגדול </a:t>
            </a:r>
            <a:endParaRPr/>
          </a:p>
          <a:p>
            <a:pPr indent="0" lvl="0" marL="0" marR="0" rtl="0" algn="ctr">
              <a:spcBef>
                <a:spcPts val="0"/>
              </a:spcBef>
              <a:spcAft>
                <a:spcPts val="0"/>
              </a:spcAft>
              <a:buNone/>
            </a:pPr>
            <a:r>
              <a:rPr b="1" i="0" lang="iw-IL" sz="5400" u="none" cap="none" strike="noStrike">
                <a:solidFill>
                  <a:schemeClr val="dk1"/>
                </a:solidFill>
                <a:latin typeface="Calibri"/>
                <a:ea typeface="Calibri"/>
                <a:cs typeface="Calibri"/>
                <a:sym typeface="Calibri"/>
              </a:rPr>
              <a:t>ביום הכיפורים</a:t>
            </a:r>
            <a:endParaRPr/>
          </a:p>
        </p:txBody>
      </p:sp>
      <p:pic>
        <p:nvPicPr>
          <p:cNvPr id="88" name="Google Shape;88;p13"/>
          <p:cNvPicPr preferRelativeResize="0"/>
          <p:nvPr/>
        </p:nvPicPr>
        <p:blipFill rotWithShape="1">
          <a:blip r:embed="rId4">
            <a:alphaModFix/>
          </a:blip>
          <a:srcRect b="0" l="0" r="0" t="0"/>
          <a:stretch/>
        </p:blipFill>
        <p:spPr>
          <a:xfrm>
            <a:off x="8345390" y="1871355"/>
            <a:ext cx="3617262" cy="273581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p14"/>
          <p:cNvPicPr preferRelativeResize="0"/>
          <p:nvPr/>
        </p:nvPicPr>
        <p:blipFill rotWithShape="1">
          <a:blip r:embed="rId3">
            <a:alphaModFix/>
          </a:blip>
          <a:srcRect b="-1" l="37027" r="23067" t="0"/>
          <a:stretch/>
        </p:blipFill>
        <p:spPr>
          <a:xfrm>
            <a:off x="8104092" y="10"/>
            <a:ext cx="4099858" cy="6857990"/>
          </a:xfrm>
          <a:prstGeom prst="rect">
            <a:avLst/>
          </a:prstGeom>
          <a:noFill/>
          <a:ln>
            <a:noFill/>
          </a:ln>
        </p:spPr>
      </p:pic>
      <p:sp>
        <p:nvSpPr>
          <p:cNvPr id="94" name="Google Shape;94;p14"/>
          <p:cNvSpPr/>
          <p:nvPr/>
        </p:nvSpPr>
        <p:spPr>
          <a:xfrm>
            <a:off x="8312812" y="92250"/>
            <a:ext cx="3682418" cy="255454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iw-IL" sz="3200" u="none" cap="none" strike="noStrike">
                <a:solidFill>
                  <a:schemeClr val="dk1"/>
                </a:solidFill>
                <a:latin typeface="Calibri"/>
                <a:ea typeface="Calibri"/>
                <a:cs typeface="Calibri"/>
                <a:sym typeface="Calibri"/>
              </a:rPr>
              <a:t>חומש ויקרא </a:t>
            </a:r>
            <a:endParaRPr/>
          </a:p>
          <a:p>
            <a:pPr indent="0" lvl="0" marL="0" marR="0" rtl="0" algn="ctr">
              <a:spcBef>
                <a:spcPts val="0"/>
              </a:spcBef>
              <a:spcAft>
                <a:spcPts val="0"/>
              </a:spcAft>
              <a:buNone/>
            </a:pPr>
            <a:r>
              <a:rPr b="1" i="0" lang="iw-IL" sz="3200" u="none" cap="none" strike="noStrike">
                <a:solidFill>
                  <a:schemeClr val="dk1"/>
                </a:solidFill>
                <a:latin typeface="Calibri"/>
                <a:ea typeface="Calibri"/>
                <a:cs typeface="Calibri"/>
                <a:sym typeface="Calibri"/>
              </a:rPr>
              <a:t>פרק ט"ז</a:t>
            </a:r>
            <a:endParaRPr b="1" i="0" sz="32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i="0" sz="32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b="1" i="0" lang="iw-IL" sz="3200" u="none" cap="none" strike="noStrike">
                <a:solidFill>
                  <a:schemeClr val="dk1"/>
                </a:solidFill>
                <a:latin typeface="Calibri"/>
                <a:ea typeface="Calibri"/>
                <a:cs typeface="Calibri"/>
                <a:sym typeface="Calibri"/>
              </a:rPr>
              <a:t>סדר עבודת הכהן הגדול </a:t>
            </a:r>
            <a:endParaRPr/>
          </a:p>
          <a:p>
            <a:pPr indent="0" lvl="0" marL="0" marR="0" rtl="0" algn="ctr">
              <a:spcBef>
                <a:spcPts val="0"/>
              </a:spcBef>
              <a:spcAft>
                <a:spcPts val="0"/>
              </a:spcAft>
              <a:buNone/>
            </a:pPr>
            <a:r>
              <a:rPr b="1" i="0" lang="iw-IL" sz="3200" u="none" cap="none" strike="noStrike">
                <a:solidFill>
                  <a:schemeClr val="dk1"/>
                </a:solidFill>
                <a:latin typeface="Calibri"/>
                <a:ea typeface="Calibri"/>
                <a:cs typeface="Calibri"/>
                <a:sym typeface="Calibri"/>
              </a:rPr>
              <a:t>ביום הכיפורים</a:t>
            </a:r>
            <a:endParaRPr/>
          </a:p>
        </p:txBody>
      </p:sp>
      <p:pic>
        <p:nvPicPr>
          <p:cNvPr id="95" name="Google Shape;95;p14"/>
          <p:cNvPicPr preferRelativeResize="0"/>
          <p:nvPr/>
        </p:nvPicPr>
        <p:blipFill rotWithShape="1">
          <a:blip r:embed="rId4">
            <a:alphaModFix/>
          </a:blip>
          <a:srcRect b="0" l="0" r="0" t="0"/>
          <a:stretch/>
        </p:blipFill>
        <p:spPr>
          <a:xfrm>
            <a:off x="8534500" y="3682128"/>
            <a:ext cx="3239041" cy="2140539"/>
          </a:xfrm>
          <a:prstGeom prst="rect">
            <a:avLst/>
          </a:prstGeom>
          <a:noFill/>
          <a:ln>
            <a:noFill/>
          </a:ln>
        </p:spPr>
      </p:pic>
      <p:sp>
        <p:nvSpPr>
          <p:cNvPr id="96" name="Google Shape;96;p14"/>
          <p:cNvSpPr/>
          <p:nvPr/>
        </p:nvSpPr>
        <p:spPr>
          <a:xfrm>
            <a:off x="2302174" y="224135"/>
            <a:ext cx="5593198"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iw-IL" sz="5400" u="none" cap="none" strike="noStrike">
                <a:solidFill>
                  <a:schemeClr val="lt2"/>
                </a:solidFill>
                <a:latin typeface="Calibri"/>
                <a:ea typeface="Calibri"/>
                <a:cs typeface="Calibri"/>
                <a:sym typeface="Calibri"/>
              </a:rPr>
              <a:t>הפעם נתחיל מהסוף...</a:t>
            </a:r>
            <a:endParaRPr/>
          </a:p>
        </p:txBody>
      </p:sp>
      <p:sp>
        <p:nvSpPr>
          <p:cNvPr id="97" name="Google Shape;97;p14"/>
          <p:cNvSpPr txBox="1"/>
          <p:nvPr/>
        </p:nvSpPr>
        <p:spPr>
          <a:xfrm>
            <a:off x="418459" y="1369522"/>
            <a:ext cx="7297335" cy="5355312"/>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0" i="0" lang="iw-IL" sz="1800" u="none" cap="none" strike="noStrike">
                <a:solidFill>
                  <a:schemeClr val="dk1"/>
                </a:solidFill>
                <a:latin typeface="David"/>
                <a:ea typeface="David"/>
                <a:cs typeface="David"/>
                <a:sym typeface="David"/>
              </a:rPr>
              <a:t>ל</a:t>
            </a:r>
            <a:r>
              <a:rPr b="0" i="0" lang="iw-IL" sz="2400" u="none" cap="none" strike="noStrike">
                <a:solidFill>
                  <a:schemeClr val="dk1"/>
                </a:solidFill>
                <a:latin typeface="David"/>
                <a:ea typeface="David"/>
                <a:cs typeface="David"/>
                <a:sym typeface="David"/>
              </a:rPr>
              <a:t>    כִּי בַיּוֹם הַזֶּה יְכַפֵּר עֲלֵיכֶם לְטַהֵר אֶתְכֶם מִכֹּל חַטֹּאתֵיכֶם לִפְנֵי ה’ </a:t>
            </a:r>
            <a:endParaRPr b="0" i="0" sz="2400" u="none" cap="none" strike="noStrike">
              <a:solidFill>
                <a:schemeClr val="dk1"/>
              </a:solidFill>
              <a:latin typeface="David"/>
              <a:ea typeface="David"/>
              <a:cs typeface="David"/>
              <a:sym typeface="David"/>
            </a:endParaRPr>
          </a:p>
          <a:p>
            <a:pPr indent="0" lvl="0" marL="0" marR="0" rtl="1" algn="r">
              <a:lnSpc>
                <a:spcPct val="150000"/>
              </a:lnSpc>
              <a:spcBef>
                <a:spcPts val="0"/>
              </a:spcBef>
              <a:spcAft>
                <a:spcPts val="0"/>
              </a:spcAft>
              <a:buNone/>
            </a:pPr>
            <a:r>
              <a:rPr b="0" i="0" lang="iw-IL" sz="2400" u="none" cap="none" strike="noStrike">
                <a:solidFill>
                  <a:schemeClr val="dk1"/>
                </a:solidFill>
                <a:latin typeface="David"/>
                <a:ea typeface="David"/>
                <a:cs typeface="David"/>
                <a:sym typeface="David"/>
              </a:rPr>
              <a:t>      תִּטְהָרוּ: </a:t>
            </a:r>
            <a:endParaRPr/>
          </a:p>
          <a:p>
            <a:pPr indent="0" lvl="0" marL="0" marR="0" rtl="1" algn="r">
              <a:lnSpc>
                <a:spcPct val="150000"/>
              </a:lnSpc>
              <a:spcBef>
                <a:spcPts val="0"/>
              </a:spcBef>
              <a:spcAft>
                <a:spcPts val="0"/>
              </a:spcAft>
              <a:buNone/>
            </a:pPr>
            <a:r>
              <a:rPr b="0" i="0" lang="iw-IL" sz="1800" u="none" cap="none" strike="noStrike">
                <a:solidFill>
                  <a:schemeClr val="dk1"/>
                </a:solidFill>
                <a:latin typeface="David"/>
                <a:ea typeface="David"/>
                <a:cs typeface="David"/>
                <a:sym typeface="David"/>
              </a:rPr>
              <a:t>לא</a:t>
            </a:r>
            <a:r>
              <a:rPr b="0" i="0" lang="iw-IL" sz="2400" u="none" cap="none" strike="noStrike">
                <a:solidFill>
                  <a:schemeClr val="dk1"/>
                </a:solidFill>
                <a:latin typeface="David"/>
                <a:ea typeface="David"/>
                <a:cs typeface="David"/>
                <a:sym typeface="David"/>
              </a:rPr>
              <a:t> שַׁבַּת שַׁבָּתוֹן הִיא לָכֶם וְעִנִּיתֶם אֶת נַפְשֹׁתֵיכֶם חֻקַּת עוֹלָם: </a:t>
            </a:r>
            <a:endParaRPr/>
          </a:p>
          <a:p>
            <a:pPr indent="0" lvl="0" marL="0" marR="0" rtl="1" algn="r">
              <a:lnSpc>
                <a:spcPct val="150000"/>
              </a:lnSpc>
              <a:spcBef>
                <a:spcPts val="0"/>
              </a:spcBef>
              <a:spcAft>
                <a:spcPts val="0"/>
              </a:spcAft>
              <a:buNone/>
            </a:pPr>
            <a:r>
              <a:rPr b="0" i="0" lang="iw-IL" sz="1800" u="none" cap="none" strike="noStrike">
                <a:solidFill>
                  <a:schemeClr val="dk1"/>
                </a:solidFill>
                <a:latin typeface="David"/>
                <a:ea typeface="David"/>
                <a:cs typeface="David"/>
                <a:sym typeface="David"/>
              </a:rPr>
              <a:t>לב</a:t>
            </a:r>
            <a:r>
              <a:rPr b="0" i="0" lang="iw-IL" sz="2400" u="none" cap="none" strike="noStrike">
                <a:solidFill>
                  <a:schemeClr val="dk1"/>
                </a:solidFill>
                <a:latin typeface="David"/>
                <a:ea typeface="David"/>
                <a:cs typeface="David"/>
                <a:sym typeface="David"/>
              </a:rPr>
              <a:t> וְכִפֶּר הַכֹּהֵן אֲשֶׁר יִמְשַׁח אֹתוֹ וַאֲשֶׁר יְמַלֵּא אֶת יָדוֹ לְכַהֵן תַּחַת </a:t>
            </a:r>
            <a:endParaRPr/>
          </a:p>
          <a:p>
            <a:pPr indent="0" lvl="0" marL="0" marR="0" rtl="1" algn="r">
              <a:lnSpc>
                <a:spcPct val="150000"/>
              </a:lnSpc>
              <a:spcBef>
                <a:spcPts val="0"/>
              </a:spcBef>
              <a:spcAft>
                <a:spcPts val="0"/>
              </a:spcAft>
              <a:buNone/>
            </a:pPr>
            <a:r>
              <a:rPr b="0" i="0" lang="iw-IL" sz="2400" u="none" cap="none" strike="noStrike">
                <a:solidFill>
                  <a:schemeClr val="dk1"/>
                </a:solidFill>
                <a:latin typeface="David"/>
                <a:ea typeface="David"/>
                <a:cs typeface="David"/>
                <a:sym typeface="David"/>
              </a:rPr>
              <a:t>     אָבִיו וְלָבַשׁ אֶת בִּגְדֵי הַבָּד בִּגְדֵי הַקֹּדֶשׁ: </a:t>
            </a:r>
            <a:endParaRPr/>
          </a:p>
          <a:p>
            <a:pPr indent="0" lvl="0" marL="0" marR="0" rtl="1" algn="r">
              <a:lnSpc>
                <a:spcPct val="150000"/>
              </a:lnSpc>
              <a:spcBef>
                <a:spcPts val="0"/>
              </a:spcBef>
              <a:spcAft>
                <a:spcPts val="0"/>
              </a:spcAft>
              <a:buNone/>
            </a:pPr>
            <a:r>
              <a:rPr b="0" i="0" lang="iw-IL" sz="1800" u="none" cap="none" strike="noStrike">
                <a:solidFill>
                  <a:schemeClr val="dk1"/>
                </a:solidFill>
                <a:latin typeface="David"/>
                <a:ea typeface="David"/>
                <a:cs typeface="David"/>
                <a:sym typeface="David"/>
              </a:rPr>
              <a:t>לג</a:t>
            </a:r>
            <a:r>
              <a:rPr b="0" i="0" lang="iw-IL" sz="2400" u="none" cap="none" strike="noStrike">
                <a:solidFill>
                  <a:schemeClr val="dk1"/>
                </a:solidFill>
                <a:latin typeface="David"/>
                <a:ea typeface="David"/>
                <a:cs typeface="David"/>
                <a:sym typeface="David"/>
              </a:rPr>
              <a:t> וְכִפֶּר אֶת מִקְדַּשׁ הַקֹּדֶשׁ וְאֶת אֹהֶל מוֹעֵד וְאֶת הַמִּזְבֵּחַ יְכַפֵּר וְעַל </a:t>
            </a:r>
            <a:endParaRPr/>
          </a:p>
          <a:p>
            <a:pPr indent="0" lvl="0" marL="0" marR="0" rtl="1" algn="r">
              <a:lnSpc>
                <a:spcPct val="150000"/>
              </a:lnSpc>
              <a:spcBef>
                <a:spcPts val="0"/>
              </a:spcBef>
              <a:spcAft>
                <a:spcPts val="0"/>
              </a:spcAft>
              <a:buNone/>
            </a:pPr>
            <a:r>
              <a:rPr b="0" i="0" lang="iw-IL" sz="2400" u="none" cap="none" strike="noStrike">
                <a:solidFill>
                  <a:schemeClr val="dk1"/>
                </a:solidFill>
                <a:latin typeface="David"/>
                <a:ea typeface="David"/>
                <a:cs typeface="David"/>
                <a:sym typeface="David"/>
              </a:rPr>
              <a:t>    הַכֹּהֲנִים וְעַל כָּל עַם הַקָּהָל יְכַפֵּר: </a:t>
            </a:r>
            <a:endParaRPr/>
          </a:p>
          <a:p>
            <a:pPr indent="0" lvl="0" marL="0" marR="0" rtl="1" algn="r">
              <a:lnSpc>
                <a:spcPct val="150000"/>
              </a:lnSpc>
              <a:spcBef>
                <a:spcPts val="0"/>
              </a:spcBef>
              <a:spcAft>
                <a:spcPts val="0"/>
              </a:spcAft>
              <a:buNone/>
            </a:pPr>
            <a:r>
              <a:rPr b="0" i="0" lang="iw-IL" sz="1800" u="none" cap="none" strike="noStrike">
                <a:solidFill>
                  <a:schemeClr val="dk1"/>
                </a:solidFill>
                <a:latin typeface="David"/>
                <a:ea typeface="David"/>
                <a:cs typeface="David"/>
                <a:sym typeface="David"/>
              </a:rPr>
              <a:t>לד</a:t>
            </a:r>
            <a:r>
              <a:rPr b="0" i="0" lang="iw-IL" sz="2400" u="none" cap="none" strike="noStrike">
                <a:solidFill>
                  <a:schemeClr val="dk1"/>
                </a:solidFill>
                <a:latin typeface="David"/>
                <a:ea typeface="David"/>
                <a:cs typeface="David"/>
                <a:sym typeface="David"/>
              </a:rPr>
              <a:t> וְהָיְתָה זֹּאת לָכֶם לְחֻקַּת עוֹלָם לְכַפֵּר עַל בְּנֵי יִשְׂרָאֵל מִכָּל חַטֹּאתָם </a:t>
            </a:r>
            <a:endParaRPr/>
          </a:p>
          <a:p>
            <a:pPr indent="0" lvl="0" marL="0" marR="0" rtl="1" algn="r">
              <a:lnSpc>
                <a:spcPct val="150000"/>
              </a:lnSpc>
              <a:spcBef>
                <a:spcPts val="0"/>
              </a:spcBef>
              <a:spcAft>
                <a:spcPts val="0"/>
              </a:spcAft>
              <a:buNone/>
            </a:pPr>
            <a:r>
              <a:rPr b="0" i="0" lang="iw-IL" sz="2400" u="none" cap="none" strike="noStrike">
                <a:solidFill>
                  <a:schemeClr val="dk1"/>
                </a:solidFill>
                <a:latin typeface="David"/>
                <a:ea typeface="David"/>
                <a:cs typeface="David"/>
                <a:sym typeface="David"/>
              </a:rPr>
              <a:t>    אַחַת בַּשָּׁנָה וַיַּעַשׂ כַּאֲשֶׁר צִוָּה ה' אֶת מֹשֶׁה: </a:t>
            </a:r>
            <a:endParaRPr b="0" i="0" sz="2400" u="none" cap="none" strike="noStrike">
              <a:solidFill>
                <a:schemeClr val="dk1"/>
              </a:solidFill>
              <a:latin typeface="David"/>
              <a:ea typeface="David"/>
              <a:cs typeface="David"/>
              <a:sym typeface="David"/>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15"/>
          <p:cNvPicPr preferRelativeResize="0"/>
          <p:nvPr/>
        </p:nvPicPr>
        <p:blipFill rotWithShape="1">
          <a:blip r:embed="rId3">
            <a:alphaModFix/>
          </a:blip>
          <a:srcRect b="-1" l="37027" r="23067" t="0"/>
          <a:stretch/>
        </p:blipFill>
        <p:spPr>
          <a:xfrm>
            <a:off x="8104092" y="10"/>
            <a:ext cx="4099858" cy="6857990"/>
          </a:xfrm>
          <a:prstGeom prst="rect">
            <a:avLst/>
          </a:prstGeom>
          <a:noFill/>
          <a:ln>
            <a:noFill/>
          </a:ln>
        </p:spPr>
      </p:pic>
      <p:sp>
        <p:nvSpPr>
          <p:cNvPr id="103" name="Google Shape;103;p15"/>
          <p:cNvSpPr/>
          <p:nvPr/>
        </p:nvSpPr>
        <p:spPr>
          <a:xfrm>
            <a:off x="8312812" y="92250"/>
            <a:ext cx="3682418" cy="25545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חומש ויקרא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פרק ט"ז</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סדר עבודת הכהן הגדול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ביום הכיפורים</a:t>
            </a:r>
            <a:endParaRPr/>
          </a:p>
        </p:txBody>
      </p:sp>
      <p:pic>
        <p:nvPicPr>
          <p:cNvPr id="104" name="Google Shape;104;p15"/>
          <p:cNvPicPr preferRelativeResize="0"/>
          <p:nvPr/>
        </p:nvPicPr>
        <p:blipFill rotWithShape="1">
          <a:blip r:embed="rId4">
            <a:alphaModFix/>
          </a:blip>
          <a:srcRect b="0" l="0" r="0" t="0"/>
          <a:stretch/>
        </p:blipFill>
        <p:spPr>
          <a:xfrm>
            <a:off x="8534500" y="3682128"/>
            <a:ext cx="3239041" cy="2140539"/>
          </a:xfrm>
          <a:prstGeom prst="rect">
            <a:avLst/>
          </a:prstGeom>
          <a:noFill/>
          <a:ln>
            <a:noFill/>
          </a:ln>
        </p:spPr>
      </p:pic>
      <p:sp>
        <p:nvSpPr>
          <p:cNvPr id="105" name="Google Shape;105;p15"/>
          <p:cNvSpPr/>
          <p:nvPr/>
        </p:nvSpPr>
        <p:spPr>
          <a:xfrm>
            <a:off x="2302174" y="224135"/>
            <a:ext cx="5593198"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EAF0E0"/>
              </a:buClr>
              <a:buSzPts val="5400"/>
              <a:buFont typeface="Calibri"/>
              <a:buNone/>
            </a:pPr>
            <a:r>
              <a:rPr b="1" i="0" lang="iw-IL" sz="5400" u="none" cap="none" strike="noStrike">
                <a:solidFill>
                  <a:srgbClr val="EAF0E0"/>
                </a:solidFill>
                <a:latin typeface="Calibri"/>
                <a:ea typeface="Calibri"/>
                <a:cs typeface="Calibri"/>
                <a:sym typeface="Calibri"/>
              </a:rPr>
              <a:t>הפעם נתחיל מהסוף...</a:t>
            </a:r>
            <a:endParaRPr/>
          </a:p>
        </p:txBody>
      </p:sp>
      <p:sp>
        <p:nvSpPr>
          <p:cNvPr id="106" name="Google Shape;106;p15"/>
          <p:cNvSpPr txBox="1"/>
          <p:nvPr/>
        </p:nvSpPr>
        <p:spPr>
          <a:xfrm>
            <a:off x="418459" y="1369522"/>
            <a:ext cx="7297335" cy="5355312"/>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1800"/>
              <a:buFont typeface="David"/>
              <a:buNone/>
            </a:pPr>
            <a:r>
              <a:rPr b="0" i="0" lang="iw-IL" sz="1800" u="none" cap="none" strike="noStrike">
                <a:solidFill>
                  <a:srgbClr val="000000"/>
                </a:solidFill>
                <a:latin typeface="David"/>
                <a:ea typeface="David"/>
                <a:cs typeface="David"/>
                <a:sym typeface="David"/>
              </a:rPr>
              <a:t>ל</a:t>
            </a:r>
            <a:r>
              <a:rPr b="0" i="0" lang="iw-IL" sz="2400" u="none" cap="none" strike="noStrike">
                <a:solidFill>
                  <a:srgbClr val="000000"/>
                </a:solidFill>
                <a:latin typeface="David"/>
                <a:ea typeface="David"/>
                <a:cs typeface="David"/>
                <a:sym typeface="David"/>
              </a:rPr>
              <a:t>    כִּי בַיּוֹם הַזֶּה </a:t>
            </a:r>
            <a:r>
              <a:rPr b="1" i="0" lang="iw-IL" sz="2400" u="none" cap="none" strike="noStrike">
                <a:solidFill>
                  <a:srgbClr val="FF0000"/>
                </a:solidFill>
                <a:latin typeface="David"/>
                <a:ea typeface="David"/>
                <a:cs typeface="David"/>
                <a:sym typeface="David"/>
              </a:rPr>
              <a:t>יְכַפֵּר</a:t>
            </a:r>
            <a:r>
              <a:rPr b="0" i="0" lang="iw-IL" sz="2400" u="none" cap="none" strike="noStrike">
                <a:solidFill>
                  <a:srgbClr val="000000"/>
                </a:solidFill>
                <a:latin typeface="David"/>
                <a:ea typeface="David"/>
                <a:cs typeface="David"/>
                <a:sym typeface="David"/>
              </a:rPr>
              <a:t> עֲלֵיכֶם לְטַהֵר אֶתְכֶם מִכֹּל חַטֹּאתֵיכֶם לִפְנֵי ה’ </a:t>
            </a:r>
            <a:endParaRPr b="0" i="0" sz="2400" u="none" cap="none" strike="noStrike">
              <a:solidFill>
                <a:srgbClr val="000000"/>
              </a:solidFill>
              <a:latin typeface="David"/>
              <a:ea typeface="David"/>
              <a:cs typeface="David"/>
              <a:sym typeface="David"/>
            </a:endParaRPr>
          </a:p>
          <a:p>
            <a:pPr indent="0" lvl="0" marL="0" marR="0" rtl="1" algn="r">
              <a:lnSpc>
                <a:spcPct val="150000"/>
              </a:lnSpc>
              <a:spcBef>
                <a:spcPts val="0"/>
              </a:spcBef>
              <a:spcAft>
                <a:spcPts val="0"/>
              </a:spcAft>
              <a:buClr>
                <a:srgbClr val="000000"/>
              </a:buClr>
              <a:buSzPts val="2400"/>
              <a:buFont typeface="David"/>
              <a:buNone/>
            </a:pPr>
            <a:r>
              <a:rPr b="0" i="0" lang="iw-IL" sz="2400" u="none" cap="none" strike="noStrike">
                <a:solidFill>
                  <a:srgbClr val="000000"/>
                </a:solidFill>
                <a:latin typeface="David"/>
                <a:ea typeface="David"/>
                <a:cs typeface="David"/>
                <a:sym typeface="David"/>
              </a:rPr>
              <a:t>      תִּטְהָרוּ: </a:t>
            </a:r>
            <a:endParaRPr/>
          </a:p>
          <a:p>
            <a:pPr indent="0" lvl="0" marL="0" marR="0" rtl="1" algn="r">
              <a:lnSpc>
                <a:spcPct val="150000"/>
              </a:lnSpc>
              <a:spcBef>
                <a:spcPts val="0"/>
              </a:spcBef>
              <a:spcAft>
                <a:spcPts val="0"/>
              </a:spcAft>
              <a:buClr>
                <a:srgbClr val="000000"/>
              </a:buClr>
              <a:buSzPts val="1800"/>
              <a:buFont typeface="David"/>
              <a:buNone/>
            </a:pPr>
            <a:r>
              <a:rPr b="0" i="0" lang="iw-IL" sz="1800" u="none" cap="none" strike="noStrike">
                <a:solidFill>
                  <a:srgbClr val="000000"/>
                </a:solidFill>
                <a:latin typeface="David"/>
                <a:ea typeface="David"/>
                <a:cs typeface="David"/>
                <a:sym typeface="David"/>
              </a:rPr>
              <a:t>לא</a:t>
            </a:r>
            <a:r>
              <a:rPr b="0" i="0" lang="iw-IL" sz="2400" u="none" cap="none" strike="noStrike">
                <a:solidFill>
                  <a:srgbClr val="000000"/>
                </a:solidFill>
                <a:latin typeface="David"/>
                <a:ea typeface="David"/>
                <a:cs typeface="David"/>
                <a:sym typeface="David"/>
              </a:rPr>
              <a:t> שַׁבַּת שַׁבָּתוֹן הִיא לָכֶם וְעִנִּיתֶם אֶת נַפְשֹׁתֵיכֶם חֻקַּת עוֹלָם: </a:t>
            </a:r>
            <a:endParaRPr/>
          </a:p>
          <a:p>
            <a:pPr indent="0" lvl="0" marL="0" marR="0" rtl="1" algn="r">
              <a:lnSpc>
                <a:spcPct val="150000"/>
              </a:lnSpc>
              <a:spcBef>
                <a:spcPts val="0"/>
              </a:spcBef>
              <a:spcAft>
                <a:spcPts val="0"/>
              </a:spcAft>
              <a:buClr>
                <a:srgbClr val="000000"/>
              </a:buClr>
              <a:buSzPts val="1800"/>
              <a:buFont typeface="David"/>
              <a:buNone/>
            </a:pPr>
            <a:r>
              <a:rPr b="0" i="0" lang="iw-IL" sz="1800" u="none" cap="none" strike="noStrike">
                <a:solidFill>
                  <a:srgbClr val="000000"/>
                </a:solidFill>
                <a:latin typeface="David"/>
                <a:ea typeface="David"/>
                <a:cs typeface="David"/>
                <a:sym typeface="David"/>
              </a:rPr>
              <a:t>לב</a:t>
            </a:r>
            <a:r>
              <a:rPr b="0" i="0" lang="iw-IL" sz="2400" u="none" cap="none" strike="noStrike">
                <a:solidFill>
                  <a:srgbClr val="000000"/>
                </a:solidFill>
                <a:latin typeface="David"/>
                <a:ea typeface="David"/>
                <a:cs typeface="David"/>
                <a:sym typeface="David"/>
              </a:rPr>
              <a:t> </a:t>
            </a:r>
            <a:r>
              <a:rPr b="1" i="0" lang="iw-IL" sz="2400" u="none" cap="none" strike="noStrike">
                <a:solidFill>
                  <a:srgbClr val="FF0000"/>
                </a:solidFill>
                <a:latin typeface="David"/>
                <a:ea typeface="David"/>
                <a:cs typeface="David"/>
                <a:sym typeface="David"/>
              </a:rPr>
              <a:t>וְכִפֶּר</a:t>
            </a:r>
            <a:r>
              <a:rPr b="0" i="0" lang="iw-IL" sz="2400" u="none" cap="none" strike="noStrike">
                <a:solidFill>
                  <a:srgbClr val="000000"/>
                </a:solidFill>
                <a:latin typeface="David"/>
                <a:ea typeface="David"/>
                <a:cs typeface="David"/>
                <a:sym typeface="David"/>
              </a:rPr>
              <a:t> הַכֹּהֵן אֲשֶׁר יִמְשַׁח אֹתוֹ וַאֲשֶׁר יְמַלֵּא אֶת יָדוֹ לְכַהֵן תַּחַת </a:t>
            </a:r>
            <a:endParaRPr/>
          </a:p>
          <a:p>
            <a:pPr indent="0" lvl="0" marL="0" marR="0" rtl="1" algn="r">
              <a:lnSpc>
                <a:spcPct val="150000"/>
              </a:lnSpc>
              <a:spcBef>
                <a:spcPts val="0"/>
              </a:spcBef>
              <a:spcAft>
                <a:spcPts val="0"/>
              </a:spcAft>
              <a:buClr>
                <a:srgbClr val="000000"/>
              </a:buClr>
              <a:buSzPts val="2400"/>
              <a:buFont typeface="David"/>
              <a:buNone/>
            </a:pPr>
            <a:r>
              <a:rPr b="0" i="0" lang="iw-IL" sz="2400" u="none" cap="none" strike="noStrike">
                <a:solidFill>
                  <a:srgbClr val="000000"/>
                </a:solidFill>
                <a:latin typeface="David"/>
                <a:ea typeface="David"/>
                <a:cs typeface="David"/>
                <a:sym typeface="David"/>
              </a:rPr>
              <a:t>     אָבִיו וְלָבַשׁ אֶת בִּגְדֵי הַבָּד בִּגְדֵי הַקֹּדֶשׁ: </a:t>
            </a:r>
            <a:endParaRPr/>
          </a:p>
          <a:p>
            <a:pPr indent="0" lvl="0" marL="0" marR="0" rtl="1" algn="r">
              <a:lnSpc>
                <a:spcPct val="150000"/>
              </a:lnSpc>
              <a:spcBef>
                <a:spcPts val="0"/>
              </a:spcBef>
              <a:spcAft>
                <a:spcPts val="0"/>
              </a:spcAft>
              <a:buClr>
                <a:srgbClr val="000000"/>
              </a:buClr>
              <a:buSzPts val="1800"/>
              <a:buFont typeface="David"/>
              <a:buNone/>
            </a:pPr>
            <a:r>
              <a:rPr b="0" i="0" lang="iw-IL" sz="1800" u="none" cap="none" strike="noStrike">
                <a:solidFill>
                  <a:srgbClr val="000000"/>
                </a:solidFill>
                <a:latin typeface="David"/>
                <a:ea typeface="David"/>
                <a:cs typeface="David"/>
                <a:sym typeface="David"/>
              </a:rPr>
              <a:t>לג</a:t>
            </a:r>
            <a:r>
              <a:rPr b="0" i="0" lang="iw-IL" sz="2400" u="none" cap="none" strike="noStrike">
                <a:solidFill>
                  <a:srgbClr val="000000"/>
                </a:solidFill>
                <a:latin typeface="David"/>
                <a:ea typeface="David"/>
                <a:cs typeface="David"/>
                <a:sym typeface="David"/>
              </a:rPr>
              <a:t> </a:t>
            </a:r>
            <a:r>
              <a:rPr b="1" i="0" lang="iw-IL" sz="2400" u="none" cap="none" strike="noStrike">
                <a:solidFill>
                  <a:srgbClr val="FF0000"/>
                </a:solidFill>
                <a:latin typeface="David"/>
                <a:ea typeface="David"/>
                <a:cs typeface="David"/>
                <a:sym typeface="David"/>
              </a:rPr>
              <a:t>וְכִפֶּר</a:t>
            </a:r>
            <a:r>
              <a:rPr b="0" i="0" lang="iw-IL" sz="2400" u="none" cap="none" strike="noStrike">
                <a:solidFill>
                  <a:srgbClr val="000000"/>
                </a:solidFill>
                <a:latin typeface="David"/>
                <a:ea typeface="David"/>
                <a:cs typeface="David"/>
                <a:sym typeface="David"/>
              </a:rPr>
              <a:t> אֶת מִקְדַּשׁ הַקֹּדֶשׁ וְאֶת אֹהֶל מוֹעֵד וְאֶת הַמִּזְבֵּחַ </a:t>
            </a:r>
            <a:r>
              <a:rPr b="1" i="0" lang="iw-IL" sz="2400" u="none" cap="none" strike="noStrike">
                <a:solidFill>
                  <a:srgbClr val="FF0000"/>
                </a:solidFill>
                <a:latin typeface="David"/>
                <a:ea typeface="David"/>
                <a:cs typeface="David"/>
                <a:sym typeface="David"/>
              </a:rPr>
              <a:t>יְכַפֵּר</a:t>
            </a:r>
            <a:r>
              <a:rPr b="0" i="0" lang="iw-IL" sz="2400" u="none" cap="none" strike="noStrike">
                <a:solidFill>
                  <a:srgbClr val="000000"/>
                </a:solidFill>
                <a:latin typeface="David"/>
                <a:ea typeface="David"/>
                <a:cs typeface="David"/>
                <a:sym typeface="David"/>
              </a:rPr>
              <a:t> וְעַל </a:t>
            </a:r>
            <a:endParaRPr/>
          </a:p>
          <a:p>
            <a:pPr indent="0" lvl="0" marL="0" marR="0" rtl="1" algn="r">
              <a:lnSpc>
                <a:spcPct val="150000"/>
              </a:lnSpc>
              <a:spcBef>
                <a:spcPts val="0"/>
              </a:spcBef>
              <a:spcAft>
                <a:spcPts val="0"/>
              </a:spcAft>
              <a:buClr>
                <a:srgbClr val="000000"/>
              </a:buClr>
              <a:buSzPts val="2400"/>
              <a:buFont typeface="David"/>
              <a:buNone/>
            </a:pPr>
            <a:r>
              <a:rPr b="0" i="0" lang="iw-IL" sz="2400" u="none" cap="none" strike="noStrike">
                <a:solidFill>
                  <a:srgbClr val="000000"/>
                </a:solidFill>
                <a:latin typeface="David"/>
                <a:ea typeface="David"/>
                <a:cs typeface="David"/>
                <a:sym typeface="David"/>
              </a:rPr>
              <a:t>    הַכֹּהֲנִים וְעַל כָּל עַם הַקָּהָל </a:t>
            </a:r>
            <a:r>
              <a:rPr b="1" i="0" lang="iw-IL" sz="2400" u="none" cap="none" strike="noStrike">
                <a:solidFill>
                  <a:srgbClr val="FF0000"/>
                </a:solidFill>
                <a:latin typeface="David"/>
                <a:ea typeface="David"/>
                <a:cs typeface="David"/>
                <a:sym typeface="David"/>
              </a:rPr>
              <a:t>יְכַפֵּר</a:t>
            </a:r>
            <a:r>
              <a:rPr b="0" i="0" lang="iw-IL" sz="2400" u="none" cap="none" strike="noStrike">
                <a:solidFill>
                  <a:srgbClr val="000000"/>
                </a:solidFill>
                <a:latin typeface="David"/>
                <a:ea typeface="David"/>
                <a:cs typeface="David"/>
                <a:sym typeface="David"/>
              </a:rPr>
              <a:t>: </a:t>
            </a:r>
            <a:endParaRPr/>
          </a:p>
          <a:p>
            <a:pPr indent="0" lvl="0" marL="0" marR="0" rtl="1" algn="r">
              <a:lnSpc>
                <a:spcPct val="150000"/>
              </a:lnSpc>
              <a:spcBef>
                <a:spcPts val="0"/>
              </a:spcBef>
              <a:spcAft>
                <a:spcPts val="0"/>
              </a:spcAft>
              <a:buClr>
                <a:srgbClr val="000000"/>
              </a:buClr>
              <a:buSzPts val="1800"/>
              <a:buFont typeface="David"/>
              <a:buNone/>
            </a:pPr>
            <a:r>
              <a:rPr b="0" i="0" lang="iw-IL" sz="1800" u="none" cap="none" strike="noStrike">
                <a:solidFill>
                  <a:srgbClr val="000000"/>
                </a:solidFill>
                <a:latin typeface="David"/>
                <a:ea typeface="David"/>
                <a:cs typeface="David"/>
                <a:sym typeface="David"/>
              </a:rPr>
              <a:t>לד</a:t>
            </a:r>
            <a:r>
              <a:rPr b="0" i="0" lang="iw-IL" sz="2400" u="none" cap="none" strike="noStrike">
                <a:solidFill>
                  <a:srgbClr val="000000"/>
                </a:solidFill>
                <a:latin typeface="David"/>
                <a:ea typeface="David"/>
                <a:cs typeface="David"/>
                <a:sym typeface="David"/>
              </a:rPr>
              <a:t> וְהָיְתָה זֹּאת לָכֶם לְחֻקַּת עוֹלָם </a:t>
            </a:r>
            <a:r>
              <a:rPr b="1" i="0" lang="iw-IL" sz="2400" u="none" cap="none" strike="noStrike">
                <a:solidFill>
                  <a:srgbClr val="FF0000"/>
                </a:solidFill>
                <a:latin typeface="David"/>
                <a:ea typeface="David"/>
                <a:cs typeface="David"/>
                <a:sym typeface="David"/>
              </a:rPr>
              <a:t>לְכַפֵּר</a:t>
            </a:r>
            <a:r>
              <a:rPr b="0" i="0" lang="iw-IL" sz="2400" u="none" cap="none" strike="noStrike">
                <a:solidFill>
                  <a:srgbClr val="000000"/>
                </a:solidFill>
                <a:latin typeface="David"/>
                <a:ea typeface="David"/>
                <a:cs typeface="David"/>
                <a:sym typeface="David"/>
              </a:rPr>
              <a:t> עַל בְּנֵי יִשְׂרָאֵל מִכָּל חַטֹּאתָם </a:t>
            </a:r>
            <a:endParaRPr/>
          </a:p>
          <a:p>
            <a:pPr indent="0" lvl="0" marL="0" marR="0" rtl="1" algn="r">
              <a:lnSpc>
                <a:spcPct val="150000"/>
              </a:lnSpc>
              <a:spcBef>
                <a:spcPts val="0"/>
              </a:spcBef>
              <a:spcAft>
                <a:spcPts val="0"/>
              </a:spcAft>
              <a:buClr>
                <a:srgbClr val="000000"/>
              </a:buClr>
              <a:buSzPts val="2400"/>
              <a:buFont typeface="David"/>
              <a:buNone/>
            </a:pPr>
            <a:r>
              <a:rPr b="0" i="0" lang="iw-IL" sz="2400" u="none" cap="none" strike="noStrike">
                <a:solidFill>
                  <a:srgbClr val="000000"/>
                </a:solidFill>
                <a:latin typeface="David"/>
                <a:ea typeface="David"/>
                <a:cs typeface="David"/>
                <a:sym typeface="David"/>
              </a:rPr>
              <a:t>    אַחַת בַּשָּׁנָה וַיַּעַשׂ כַּאֲשֶׁר צִוָּה ה' אֶת מֹשֶׁה: </a:t>
            </a:r>
            <a:endParaRPr b="0" i="0" sz="2400" u="none" cap="none" strike="noStrike">
              <a:solidFill>
                <a:srgbClr val="000000"/>
              </a:solidFill>
              <a:latin typeface="David"/>
              <a:ea typeface="David"/>
              <a:cs typeface="David"/>
              <a:sym typeface="David"/>
            </a:endParaRPr>
          </a:p>
          <a:p>
            <a:pPr indent="0" lvl="0" marL="0" marR="0" rtl="0" algn="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p16"/>
          <p:cNvPicPr preferRelativeResize="0"/>
          <p:nvPr/>
        </p:nvPicPr>
        <p:blipFill rotWithShape="1">
          <a:blip r:embed="rId3">
            <a:alphaModFix/>
          </a:blip>
          <a:srcRect b="-1" l="37027" r="23067" t="0"/>
          <a:stretch/>
        </p:blipFill>
        <p:spPr>
          <a:xfrm>
            <a:off x="8104092" y="10"/>
            <a:ext cx="4099858" cy="6857990"/>
          </a:xfrm>
          <a:prstGeom prst="rect">
            <a:avLst/>
          </a:prstGeom>
          <a:noFill/>
          <a:ln>
            <a:noFill/>
          </a:ln>
        </p:spPr>
      </p:pic>
      <p:sp>
        <p:nvSpPr>
          <p:cNvPr id="112" name="Google Shape;112;p16"/>
          <p:cNvSpPr/>
          <p:nvPr/>
        </p:nvSpPr>
        <p:spPr>
          <a:xfrm>
            <a:off x="8312812" y="92250"/>
            <a:ext cx="3682418" cy="25545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חומש ויקרא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פרק ט"ז</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סדר עבודת הכהן הגדול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ביום הכיפורים</a:t>
            </a:r>
            <a:endParaRPr/>
          </a:p>
        </p:txBody>
      </p:sp>
      <p:sp>
        <p:nvSpPr>
          <p:cNvPr id="113" name="Google Shape;113;p16"/>
          <p:cNvSpPr/>
          <p:nvPr/>
        </p:nvSpPr>
        <p:spPr>
          <a:xfrm>
            <a:off x="3035550" y="224135"/>
            <a:ext cx="4126451"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EAF0E0"/>
              </a:buClr>
              <a:buSzPts val="5400"/>
              <a:buFont typeface="Calibri"/>
              <a:buNone/>
            </a:pPr>
            <a:r>
              <a:rPr b="1" i="0" lang="iw-IL" sz="5400" u="none" cap="none" strike="noStrike">
                <a:solidFill>
                  <a:srgbClr val="EAF0E0"/>
                </a:solidFill>
                <a:latin typeface="Calibri"/>
                <a:ea typeface="Calibri"/>
                <a:cs typeface="Calibri"/>
                <a:sym typeface="Calibri"/>
              </a:rPr>
              <a:t>חוזרים להתחלה</a:t>
            </a:r>
            <a:endParaRPr/>
          </a:p>
        </p:txBody>
      </p:sp>
      <p:sp>
        <p:nvSpPr>
          <p:cNvPr id="114" name="Google Shape;114;p16"/>
          <p:cNvSpPr txBox="1"/>
          <p:nvPr/>
        </p:nvSpPr>
        <p:spPr>
          <a:xfrm>
            <a:off x="418459" y="1369522"/>
            <a:ext cx="7297335" cy="4759508"/>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chemeClr val="dk1"/>
              </a:buClr>
              <a:buSzPts val="1800"/>
              <a:buFont typeface="David"/>
              <a:buNone/>
            </a:pPr>
            <a:r>
              <a:rPr b="0" i="0" lang="iw-IL" sz="1800" u="none" cap="none" strike="noStrike">
                <a:solidFill>
                  <a:schemeClr val="dk1"/>
                </a:solidFill>
                <a:latin typeface="David"/>
                <a:ea typeface="David"/>
                <a:cs typeface="David"/>
                <a:sym typeface="David"/>
              </a:rPr>
              <a:t>א </a:t>
            </a:r>
            <a:r>
              <a:rPr b="0" i="0" lang="iw-IL" sz="2400" u="none" cap="none" strike="noStrike">
                <a:solidFill>
                  <a:schemeClr val="dk1"/>
                </a:solidFill>
                <a:latin typeface="David"/>
                <a:ea typeface="David"/>
                <a:cs typeface="David"/>
                <a:sym typeface="David"/>
              </a:rPr>
              <a:t>וַיְדַבֵּר ה' אֶל מֹשֶׁה אַחֲרֵי מוֹת שְׁנֵי בְּנֵי אַהֲרֹן בְּקָרְבָתָם לִפְנֵי ה' וַיָּמֻתוּ. </a:t>
            </a:r>
            <a:endParaRPr/>
          </a:p>
          <a:p>
            <a:pPr indent="0" lvl="0" marL="0" marR="0" rtl="1" algn="r">
              <a:lnSpc>
                <a:spcPct val="150000"/>
              </a:lnSpc>
              <a:spcBef>
                <a:spcPts val="0"/>
              </a:spcBef>
              <a:spcAft>
                <a:spcPts val="0"/>
              </a:spcAft>
              <a:buClr>
                <a:schemeClr val="dk1"/>
              </a:buClr>
              <a:buSzPts val="1800"/>
              <a:buFont typeface="David"/>
              <a:buNone/>
            </a:pPr>
            <a:r>
              <a:rPr b="0" i="0" lang="iw-IL" sz="1800" u="none" cap="none" strike="noStrike">
                <a:solidFill>
                  <a:schemeClr val="dk1"/>
                </a:solidFill>
                <a:latin typeface="David"/>
                <a:ea typeface="David"/>
                <a:cs typeface="David"/>
                <a:sym typeface="David"/>
              </a:rPr>
              <a:t>ב</a:t>
            </a:r>
            <a:r>
              <a:rPr b="0" i="0" lang="iw-IL" sz="2400" u="none" cap="none" strike="noStrike">
                <a:solidFill>
                  <a:schemeClr val="dk1"/>
                </a:solidFill>
                <a:latin typeface="David"/>
                <a:ea typeface="David"/>
                <a:cs typeface="David"/>
                <a:sym typeface="David"/>
              </a:rPr>
              <a:t> וַיֹּאמֶר ה'  אֶל מֹשֶׁה דַּבֵּר אֶל </a:t>
            </a:r>
            <a:r>
              <a:rPr b="1" i="0" lang="iw-IL" sz="2400" u="none" cap="none" strike="noStrike">
                <a:solidFill>
                  <a:srgbClr val="FF0000"/>
                </a:solidFill>
                <a:latin typeface="David"/>
                <a:ea typeface="David"/>
                <a:cs typeface="David"/>
                <a:sym typeface="David"/>
              </a:rPr>
              <a:t>אַהֲרֹן אָחִיךָ </a:t>
            </a:r>
            <a:r>
              <a:rPr b="1" i="0" lang="iw-IL" sz="2400" u="none" cap="none" strike="noStrike">
                <a:solidFill>
                  <a:srgbClr val="FFFF00"/>
                </a:solidFill>
                <a:latin typeface="David"/>
                <a:ea typeface="David"/>
                <a:cs typeface="David"/>
                <a:sym typeface="David"/>
              </a:rPr>
              <a:t>וְאַל יָבֹא בְכָל עֵת </a:t>
            </a:r>
            <a:r>
              <a:rPr b="0" i="0" lang="iw-IL" sz="2400" u="none" cap="none" strike="noStrike">
                <a:solidFill>
                  <a:schemeClr val="dk1"/>
                </a:solidFill>
                <a:latin typeface="David"/>
                <a:ea typeface="David"/>
                <a:cs typeface="David"/>
                <a:sym typeface="David"/>
              </a:rPr>
              <a:t>אֶל </a:t>
            </a:r>
            <a:r>
              <a:rPr b="1" i="0" lang="iw-IL" sz="2400" u="none" cap="none" strike="noStrike">
                <a:solidFill>
                  <a:srgbClr val="9933FF"/>
                </a:solidFill>
                <a:latin typeface="David"/>
                <a:ea typeface="David"/>
                <a:cs typeface="David"/>
                <a:sym typeface="David"/>
              </a:rPr>
              <a:t>הַקֹּדֶשׁ מִבֵּית לַפָּרֹכֶת </a:t>
            </a:r>
            <a:r>
              <a:rPr b="0" i="0" lang="iw-IL" sz="2400" u="none" cap="none" strike="noStrike">
                <a:solidFill>
                  <a:schemeClr val="dk1"/>
                </a:solidFill>
                <a:latin typeface="David"/>
                <a:ea typeface="David"/>
                <a:cs typeface="David"/>
                <a:sym typeface="David"/>
              </a:rPr>
              <a:t>אֶל פְּנֵי הַכַּפֹּרֶת אֲשֶׁר עַל הָאָרֹן וְלֹא יָמוּת כִּי בֶּעָנָן אֵרָאֶה עַל הַכַּפֹּרֶת.</a:t>
            </a:r>
            <a:endParaRPr/>
          </a:p>
          <a:p>
            <a:pPr indent="0" lvl="0" marL="0" marR="0" rtl="1" algn="r">
              <a:lnSpc>
                <a:spcPct val="150000"/>
              </a:lnSpc>
              <a:spcBef>
                <a:spcPts val="0"/>
              </a:spcBef>
              <a:spcAft>
                <a:spcPts val="0"/>
              </a:spcAft>
              <a:buClr>
                <a:schemeClr val="dk1"/>
              </a:buClr>
              <a:buSzPts val="2400"/>
              <a:buFont typeface="Calibri"/>
              <a:buNone/>
            </a:pPr>
            <a:r>
              <a:t/>
            </a:r>
            <a:endParaRPr b="0" i="0" sz="2400" u="none" cap="none" strike="noStrike">
              <a:solidFill>
                <a:schemeClr val="dk1"/>
              </a:solidFill>
              <a:latin typeface="David"/>
              <a:ea typeface="David"/>
              <a:cs typeface="David"/>
              <a:sym typeface="David"/>
            </a:endParaRPr>
          </a:p>
          <a:p>
            <a:pPr indent="0" lvl="0" marL="0" marR="0" rtl="1" algn="r">
              <a:lnSpc>
                <a:spcPct val="150000"/>
              </a:lnSpc>
              <a:spcBef>
                <a:spcPts val="0"/>
              </a:spcBef>
              <a:spcAft>
                <a:spcPts val="0"/>
              </a:spcAft>
              <a:buClr>
                <a:srgbClr val="FF0000"/>
              </a:buClr>
              <a:buSzPts val="2000"/>
              <a:buFont typeface="Arial"/>
              <a:buNone/>
            </a:pPr>
            <a:r>
              <a:rPr b="0" i="0" lang="iw-IL" sz="2000" u="none" cap="none" strike="noStrike">
                <a:solidFill>
                  <a:srgbClr val="FF0000"/>
                </a:solidFill>
                <a:latin typeface="Arial"/>
                <a:ea typeface="Arial"/>
                <a:cs typeface="Arial"/>
                <a:sym typeface="Arial"/>
              </a:rPr>
              <a:t>מי רשאי לעשות את העבודה?</a:t>
            </a:r>
            <a:endParaRPr/>
          </a:p>
          <a:p>
            <a:pPr indent="0" lvl="0" marL="0" marR="0" rtl="1" algn="r">
              <a:lnSpc>
                <a:spcPct val="150000"/>
              </a:lnSpc>
              <a:spcBef>
                <a:spcPts val="0"/>
              </a:spcBef>
              <a:spcAft>
                <a:spcPts val="0"/>
              </a:spcAft>
              <a:buClr>
                <a:srgbClr val="9933FF"/>
              </a:buClr>
              <a:buSzPts val="2000"/>
              <a:buFont typeface="Arial"/>
              <a:buNone/>
            </a:pPr>
            <a:r>
              <a:rPr b="0" i="0" lang="iw-IL" sz="2000" u="none" cap="none" strike="noStrike">
                <a:solidFill>
                  <a:srgbClr val="9933FF"/>
                </a:solidFill>
                <a:latin typeface="Arial"/>
                <a:ea typeface="Arial"/>
                <a:cs typeface="Arial"/>
                <a:sym typeface="Arial"/>
              </a:rPr>
              <a:t>היכן נעשית העבודה הזאת?</a:t>
            </a:r>
            <a:endParaRPr/>
          </a:p>
          <a:p>
            <a:pPr indent="0" lvl="0" marL="0" marR="0" rtl="1" algn="r">
              <a:lnSpc>
                <a:spcPct val="150000"/>
              </a:lnSpc>
              <a:spcBef>
                <a:spcPts val="0"/>
              </a:spcBef>
              <a:spcAft>
                <a:spcPts val="0"/>
              </a:spcAft>
              <a:buClr>
                <a:srgbClr val="FFFF00"/>
              </a:buClr>
              <a:buSzPts val="2000"/>
              <a:buFont typeface="Arial"/>
              <a:buNone/>
            </a:pPr>
            <a:r>
              <a:rPr b="0" i="0" lang="iw-IL" sz="2000" u="none" cap="none" strike="noStrike">
                <a:solidFill>
                  <a:srgbClr val="FFFF00"/>
                </a:solidFill>
                <a:latin typeface="Arial"/>
                <a:ea typeface="Arial"/>
                <a:cs typeface="Arial"/>
                <a:sym typeface="Arial"/>
              </a:rPr>
              <a:t>האם יש התייחסות לזמן שבו העבודה נעשית?</a:t>
            </a:r>
            <a:endParaRPr b="0" i="0" sz="2000" u="none" cap="none" strike="noStrike">
              <a:solidFill>
                <a:srgbClr val="FFFF00"/>
              </a:solidFill>
              <a:latin typeface="Arial"/>
              <a:ea typeface="Arial"/>
              <a:cs typeface="Arial"/>
              <a:sym typeface="Arial"/>
            </a:endParaRPr>
          </a:p>
        </p:txBody>
      </p:sp>
      <p:pic>
        <p:nvPicPr>
          <p:cNvPr id="115" name="Google Shape;115;p16"/>
          <p:cNvPicPr preferRelativeResize="0"/>
          <p:nvPr/>
        </p:nvPicPr>
        <p:blipFill rotWithShape="1">
          <a:blip r:embed="rId4">
            <a:alphaModFix/>
          </a:blip>
          <a:srcRect b="0" l="0" r="0" t="0"/>
          <a:stretch/>
        </p:blipFill>
        <p:spPr>
          <a:xfrm>
            <a:off x="8224475" y="3674818"/>
            <a:ext cx="3876675" cy="1952625"/>
          </a:xfrm>
          <a:prstGeom prst="rect">
            <a:avLst/>
          </a:prstGeom>
          <a:noFill/>
          <a:ln>
            <a:noFill/>
          </a:ln>
        </p:spPr>
      </p:pic>
      <p:sp>
        <p:nvSpPr>
          <p:cNvPr id="116" name="Google Shape;116;p16"/>
          <p:cNvSpPr/>
          <p:nvPr/>
        </p:nvSpPr>
        <p:spPr>
          <a:xfrm>
            <a:off x="8786949" y="4193622"/>
            <a:ext cx="801188" cy="961685"/>
          </a:xfrm>
          <a:prstGeom prst="rect">
            <a:avLst/>
          </a:prstGeom>
          <a:noFill/>
          <a:ln cap="flat" cmpd="sng" w="2857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17"/>
          <p:cNvPicPr preferRelativeResize="0"/>
          <p:nvPr/>
        </p:nvPicPr>
        <p:blipFill rotWithShape="1">
          <a:blip r:embed="rId3">
            <a:alphaModFix/>
          </a:blip>
          <a:srcRect b="-1" l="37027" r="23067" t="0"/>
          <a:stretch/>
        </p:blipFill>
        <p:spPr>
          <a:xfrm>
            <a:off x="8104092" y="10"/>
            <a:ext cx="4099858" cy="6857990"/>
          </a:xfrm>
          <a:prstGeom prst="rect">
            <a:avLst/>
          </a:prstGeom>
          <a:noFill/>
          <a:ln>
            <a:noFill/>
          </a:ln>
        </p:spPr>
      </p:pic>
      <p:sp>
        <p:nvSpPr>
          <p:cNvPr id="122" name="Google Shape;122;p17"/>
          <p:cNvSpPr/>
          <p:nvPr/>
        </p:nvSpPr>
        <p:spPr>
          <a:xfrm>
            <a:off x="8312812" y="92250"/>
            <a:ext cx="3682418" cy="25545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חומש ויקרא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פרק ט"ז</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סדר עבודת הכהן הגדול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ביום הכיפורים</a:t>
            </a:r>
            <a:endParaRPr/>
          </a:p>
        </p:txBody>
      </p:sp>
      <p:sp>
        <p:nvSpPr>
          <p:cNvPr id="123" name="Google Shape;123;p17"/>
          <p:cNvSpPr/>
          <p:nvPr/>
        </p:nvSpPr>
        <p:spPr>
          <a:xfrm>
            <a:off x="3035550" y="224135"/>
            <a:ext cx="4126451"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EAF0E0"/>
              </a:buClr>
              <a:buSzPts val="5400"/>
              <a:buFont typeface="Calibri"/>
              <a:buNone/>
            </a:pPr>
            <a:r>
              <a:rPr b="1" i="0" lang="iw-IL" sz="5400" u="none" cap="none" strike="noStrike">
                <a:solidFill>
                  <a:srgbClr val="EAF0E0"/>
                </a:solidFill>
                <a:latin typeface="Calibri"/>
                <a:ea typeface="Calibri"/>
                <a:cs typeface="Calibri"/>
                <a:sym typeface="Calibri"/>
              </a:rPr>
              <a:t>חוזרים להתחלה</a:t>
            </a:r>
            <a:endParaRPr/>
          </a:p>
        </p:txBody>
      </p:sp>
      <p:sp>
        <p:nvSpPr>
          <p:cNvPr id="124" name="Google Shape;124;p17"/>
          <p:cNvSpPr txBox="1"/>
          <p:nvPr/>
        </p:nvSpPr>
        <p:spPr>
          <a:xfrm>
            <a:off x="418459" y="1369522"/>
            <a:ext cx="7297335" cy="6632585"/>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1800"/>
              <a:buFont typeface="David"/>
              <a:buNone/>
            </a:pPr>
            <a:r>
              <a:rPr b="0" i="0" lang="iw-IL" sz="1800" u="none" cap="none" strike="noStrike">
                <a:solidFill>
                  <a:srgbClr val="000000"/>
                </a:solidFill>
                <a:latin typeface="David"/>
                <a:ea typeface="David"/>
                <a:cs typeface="David"/>
                <a:sym typeface="David"/>
              </a:rPr>
              <a:t>א </a:t>
            </a:r>
            <a:r>
              <a:rPr b="0" i="0" lang="iw-IL" sz="2400" u="none" cap="none" strike="noStrike">
                <a:solidFill>
                  <a:srgbClr val="000000"/>
                </a:solidFill>
                <a:latin typeface="David"/>
                <a:ea typeface="David"/>
                <a:cs typeface="David"/>
                <a:sym typeface="David"/>
              </a:rPr>
              <a:t>וַיְדַבֵּר ה' אֶל מֹשֶׁה </a:t>
            </a:r>
            <a:r>
              <a:rPr b="1" i="0" lang="iw-IL" sz="2400" u="none" cap="none" strike="noStrike">
                <a:solidFill>
                  <a:srgbClr val="FFFF00"/>
                </a:solidFill>
                <a:latin typeface="David"/>
                <a:ea typeface="David"/>
                <a:cs typeface="David"/>
                <a:sym typeface="David"/>
              </a:rPr>
              <a:t>אַחֲרֵי מוֹת שְׁנֵי בְּנֵי אַהֲרֹן בְּקָרְבָתָם לִפְנֵי ה' וַיָּמֻתוּ. </a:t>
            </a:r>
            <a:endParaRPr/>
          </a:p>
          <a:p>
            <a:pPr indent="0" lvl="0" marL="0" marR="0" rtl="1" algn="r">
              <a:lnSpc>
                <a:spcPct val="150000"/>
              </a:lnSpc>
              <a:spcBef>
                <a:spcPts val="0"/>
              </a:spcBef>
              <a:spcAft>
                <a:spcPts val="0"/>
              </a:spcAft>
              <a:buClr>
                <a:schemeClr val="dk1"/>
              </a:buClr>
              <a:buSzPts val="1800"/>
              <a:buFont typeface="David"/>
              <a:buNone/>
            </a:pPr>
            <a:r>
              <a:rPr b="0" i="0" lang="iw-IL" sz="1800" u="none" cap="none" strike="noStrike">
                <a:solidFill>
                  <a:schemeClr val="dk1"/>
                </a:solidFill>
                <a:latin typeface="David"/>
                <a:ea typeface="David"/>
                <a:cs typeface="David"/>
                <a:sym typeface="David"/>
              </a:rPr>
              <a:t>ב</a:t>
            </a:r>
            <a:r>
              <a:rPr b="0" i="0" lang="iw-IL" sz="2400" u="none" cap="none" strike="noStrike">
                <a:solidFill>
                  <a:schemeClr val="dk1"/>
                </a:solidFill>
                <a:latin typeface="David"/>
                <a:ea typeface="David"/>
                <a:cs typeface="David"/>
                <a:sym typeface="David"/>
              </a:rPr>
              <a:t> וַיֹּאמֶר ה'  אֶל מֹשֶׁה </a:t>
            </a:r>
            <a:r>
              <a:rPr b="1" i="0" lang="iw-IL" sz="2400" u="none" cap="none" strike="noStrike">
                <a:solidFill>
                  <a:srgbClr val="FFFF00"/>
                </a:solidFill>
                <a:latin typeface="David"/>
                <a:ea typeface="David"/>
                <a:cs typeface="David"/>
                <a:sym typeface="David"/>
              </a:rPr>
              <a:t>דַּבֵּר אֶל אַהֲרֹן אָחִיךָ וְאַל יָבֹא </a:t>
            </a:r>
            <a:r>
              <a:rPr b="0" i="0" lang="iw-IL" sz="2400" u="none" cap="none" strike="noStrike">
                <a:solidFill>
                  <a:schemeClr val="dk1"/>
                </a:solidFill>
                <a:latin typeface="David"/>
                <a:ea typeface="David"/>
                <a:cs typeface="David"/>
                <a:sym typeface="David"/>
              </a:rPr>
              <a:t>בְכָל עֵת אֶל הַקֹּדֶשׁ מִבֵּית לַפָּרֹכֶת אֶל פְּנֵי הַכַּפֹּרֶת אֲשֶׁר עַל הָאָרֹן וְלֹא יָמוּת כִּי בֶּעָנָן אֵרָאֶה עַל הַכַּפֹּרֶת.</a:t>
            </a:r>
            <a:endParaRPr/>
          </a:p>
          <a:p>
            <a:pPr indent="0" lvl="0" marL="0" marR="0" rtl="1" algn="r">
              <a:lnSpc>
                <a:spcPct val="150000"/>
              </a:lnSpc>
              <a:spcBef>
                <a:spcPts val="0"/>
              </a:spcBef>
              <a:spcAft>
                <a:spcPts val="0"/>
              </a:spcAft>
              <a:buClr>
                <a:srgbClr val="FF0000"/>
              </a:buClr>
              <a:buSzPts val="2000"/>
              <a:buFont typeface="Arial"/>
              <a:buNone/>
            </a:pPr>
            <a:r>
              <a:rPr b="0" i="0" lang="iw-IL" sz="2000" u="none" cap="none" strike="noStrike">
                <a:solidFill>
                  <a:srgbClr val="FF0000"/>
                </a:solidFill>
                <a:latin typeface="Arial"/>
                <a:ea typeface="Arial"/>
                <a:cs typeface="Arial"/>
                <a:sym typeface="Arial"/>
              </a:rPr>
              <a:t>מפרש רש"י:</a:t>
            </a:r>
            <a:endParaRPr/>
          </a:p>
          <a:p>
            <a:pPr indent="0" lvl="0" marL="0" marR="0" rtl="1" algn="r">
              <a:spcBef>
                <a:spcPts val="0"/>
              </a:spcBef>
              <a:spcAft>
                <a:spcPts val="0"/>
              </a:spcAft>
              <a:buNone/>
            </a:pPr>
            <a:r>
              <a:rPr b="1" i="0" lang="iw-IL" sz="2000" u="none" cap="none" strike="noStrike">
                <a:solidFill>
                  <a:srgbClr val="FF0000"/>
                </a:solidFill>
                <a:latin typeface="Arial"/>
                <a:ea typeface="Arial"/>
                <a:cs typeface="Arial"/>
                <a:sym typeface="Arial"/>
              </a:rPr>
              <a:t>"וידבר ה' אל משה אחרי מות שני בני אהרן וגו'" </a:t>
            </a:r>
            <a:r>
              <a:rPr b="0" i="0" lang="iw-IL" sz="2000" u="none" cap="none" strike="noStrike">
                <a:solidFill>
                  <a:srgbClr val="202122"/>
                </a:solidFill>
                <a:latin typeface="Arial"/>
                <a:ea typeface="Arial"/>
                <a:cs typeface="Arial"/>
                <a:sym typeface="Arial"/>
              </a:rPr>
              <a:t>- מה תלמוד לומר?</a:t>
            </a:r>
            <a:endParaRPr/>
          </a:p>
          <a:p>
            <a:pPr indent="0" lvl="0" marL="0" marR="0" rtl="1" algn="r">
              <a:spcBef>
                <a:spcPts val="0"/>
              </a:spcBef>
              <a:spcAft>
                <a:spcPts val="0"/>
              </a:spcAft>
              <a:buNone/>
            </a:pPr>
            <a:r>
              <a:rPr b="0" i="0" lang="iw-IL" sz="2000" u="none" cap="none" strike="noStrike">
                <a:solidFill>
                  <a:srgbClr val="202122"/>
                </a:solidFill>
                <a:latin typeface="Arial"/>
                <a:ea typeface="Arial"/>
                <a:cs typeface="Arial"/>
                <a:sym typeface="Arial"/>
              </a:rPr>
              <a:t>היה רבי אלעזר בן עזריה מושלו משל לחולה שנכנס אצלו רופא אמר לו אל תאכל צונן ואל תשכב בטחב בא אחר ואמר לו אל תאכל צונן ואל תשכב בטחב שלא תמות כדרך שמת פלוני </a:t>
            </a:r>
            <a:endParaRPr/>
          </a:p>
          <a:p>
            <a:pPr indent="0" lvl="0" marL="0" marR="0" rtl="1" algn="r">
              <a:spcBef>
                <a:spcPts val="0"/>
              </a:spcBef>
              <a:spcAft>
                <a:spcPts val="0"/>
              </a:spcAft>
              <a:buNone/>
            </a:pPr>
            <a:r>
              <a:rPr b="0" i="0" lang="iw-IL" sz="2000" u="none" cap="none" strike="noStrike">
                <a:solidFill>
                  <a:srgbClr val="202122"/>
                </a:solidFill>
                <a:latin typeface="Arial"/>
                <a:ea typeface="Arial"/>
                <a:cs typeface="Arial"/>
                <a:sym typeface="Arial"/>
              </a:rPr>
              <a:t>זה זרזו יותר מן הראשון לכך נאמר </a:t>
            </a:r>
            <a:r>
              <a:rPr b="1" i="0" lang="iw-IL" sz="2000" u="none" cap="none" strike="noStrike">
                <a:solidFill>
                  <a:srgbClr val="FFFF00"/>
                </a:solidFill>
                <a:latin typeface="Arial"/>
                <a:ea typeface="Arial"/>
                <a:cs typeface="Arial"/>
                <a:sym typeface="Arial"/>
              </a:rPr>
              <a:t>אחרי מות שני בני אהרן</a:t>
            </a:r>
            <a:endParaRPr/>
          </a:p>
          <a:p>
            <a:pPr indent="0" lvl="0" marL="0" marR="0" rtl="1" algn="r">
              <a:spcBef>
                <a:spcPts val="0"/>
              </a:spcBef>
              <a:spcAft>
                <a:spcPts val="0"/>
              </a:spcAft>
              <a:buNone/>
            </a:pPr>
            <a:r>
              <a:rPr b="1" i="0" lang="iw-IL" sz="2000" u="none" cap="none" strike="noStrike">
                <a:solidFill>
                  <a:srgbClr val="FF0000"/>
                </a:solidFill>
                <a:latin typeface="Arial"/>
                <a:ea typeface="Arial"/>
                <a:cs typeface="Arial"/>
                <a:sym typeface="Arial"/>
              </a:rPr>
              <a:t>"ויאמר ה' אל משה דבר אל אהרן אחיך ואל יבא" </a:t>
            </a:r>
            <a:r>
              <a:rPr b="0" i="0" lang="iw-IL" sz="2000" u="none" cap="none" strike="noStrike">
                <a:solidFill>
                  <a:srgbClr val="202122"/>
                </a:solidFill>
                <a:latin typeface="Arial"/>
                <a:ea typeface="Arial"/>
                <a:cs typeface="Arial"/>
                <a:sym typeface="Arial"/>
              </a:rPr>
              <a:t>- שלא ימות כדרך שמתו בניו</a:t>
            </a:r>
            <a:endParaRPr/>
          </a:p>
          <a:p>
            <a:pPr indent="0" lvl="0" marL="0" marR="0" rtl="1" algn="r">
              <a:lnSpc>
                <a:spcPct val="150000"/>
              </a:lnSpc>
              <a:spcBef>
                <a:spcPts val="0"/>
              </a:spcBef>
              <a:spcAft>
                <a:spcPts val="0"/>
              </a:spcAft>
              <a:buClr>
                <a:schemeClr val="dk1"/>
              </a:buClr>
              <a:buSzPts val="2400"/>
              <a:buFont typeface="Calibri"/>
              <a:buNone/>
            </a:pPr>
            <a:r>
              <a:t/>
            </a:r>
            <a:endParaRPr b="0" i="0" sz="2400" u="none" cap="none" strike="noStrike">
              <a:solidFill>
                <a:schemeClr val="dk1"/>
              </a:solidFill>
              <a:latin typeface="David"/>
              <a:ea typeface="David"/>
              <a:cs typeface="David"/>
              <a:sym typeface="David"/>
            </a:endParaRPr>
          </a:p>
          <a:p>
            <a:pPr indent="0" lvl="0" marL="0" marR="0" rtl="1" algn="r">
              <a:lnSpc>
                <a:spcPct val="150000"/>
              </a:lnSpc>
              <a:spcBef>
                <a:spcPts val="0"/>
              </a:spcBef>
              <a:spcAft>
                <a:spcPts val="0"/>
              </a:spcAft>
              <a:buClr>
                <a:schemeClr val="dk1"/>
              </a:buClr>
              <a:buSzPts val="2400"/>
              <a:buFont typeface="Calibri"/>
              <a:buNone/>
            </a:pPr>
            <a:r>
              <a:t/>
            </a:r>
            <a:endParaRPr b="0" i="0" sz="2400" u="none" cap="none" strike="noStrike">
              <a:solidFill>
                <a:srgbClr val="000000"/>
              </a:solidFill>
              <a:latin typeface="David"/>
              <a:ea typeface="David"/>
              <a:cs typeface="David"/>
              <a:sym typeface="David"/>
            </a:endParaRPr>
          </a:p>
        </p:txBody>
      </p:sp>
      <p:pic>
        <p:nvPicPr>
          <p:cNvPr id="125" name="Google Shape;125;p17"/>
          <p:cNvPicPr preferRelativeResize="0"/>
          <p:nvPr/>
        </p:nvPicPr>
        <p:blipFill rotWithShape="1">
          <a:blip r:embed="rId4">
            <a:alphaModFix/>
          </a:blip>
          <a:srcRect b="0" l="0" r="0" t="0"/>
          <a:stretch/>
        </p:blipFill>
        <p:spPr>
          <a:xfrm>
            <a:off x="8224475" y="3674818"/>
            <a:ext cx="3876675" cy="1952625"/>
          </a:xfrm>
          <a:prstGeom prst="rect">
            <a:avLst/>
          </a:prstGeom>
          <a:noFill/>
          <a:ln>
            <a:noFill/>
          </a:ln>
        </p:spPr>
      </p:pic>
      <p:sp>
        <p:nvSpPr>
          <p:cNvPr id="126" name="Google Shape;126;p17"/>
          <p:cNvSpPr/>
          <p:nvPr/>
        </p:nvSpPr>
        <p:spPr>
          <a:xfrm>
            <a:off x="8786949" y="4193622"/>
            <a:ext cx="801188" cy="961685"/>
          </a:xfrm>
          <a:prstGeom prst="rect">
            <a:avLst/>
          </a:prstGeom>
          <a:noFill/>
          <a:ln cap="flat" cmpd="sng" w="2857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pic>
        <p:nvPicPr>
          <p:cNvPr id="131" name="Google Shape;131;p18"/>
          <p:cNvPicPr preferRelativeResize="0"/>
          <p:nvPr/>
        </p:nvPicPr>
        <p:blipFill rotWithShape="1">
          <a:blip r:embed="rId3">
            <a:alphaModFix/>
          </a:blip>
          <a:srcRect b="-1" l="37027" r="23067" t="0"/>
          <a:stretch/>
        </p:blipFill>
        <p:spPr>
          <a:xfrm>
            <a:off x="8104092" y="10"/>
            <a:ext cx="4099858" cy="6857990"/>
          </a:xfrm>
          <a:prstGeom prst="rect">
            <a:avLst/>
          </a:prstGeom>
          <a:noFill/>
          <a:ln>
            <a:noFill/>
          </a:ln>
        </p:spPr>
      </p:pic>
      <p:sp>
        <p:nvSpPr>
          <p:cNvPr id="132" name="Google Shape;132;p18"/>
          <p:cNvSpPr/>
          <p:nvPr/>
        </p:nvSpPr>
        <p:spPr>
          <a:xfrm>
            <a:off x="8312812" y="92250"/>
            <a:ext cx="3682418" cy="25545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חומש ויקרא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פרק ט"ז</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סדר עבודת הכהן הגדול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ביום הכיפורים</a:t>
            </a:r>
            <a:endParaRPr/>
          </a:p>
        </p:txBody>
      </p:sp>
      <p:sp>
        <p:nvSpPr>
          <p:cNvPr id="133" name="Google Shape;133;p18"/>
          <p:cNvSpPr/>
          <p:nvPr/>
        </p:nvSpPr>
        <p:spPr>
          <a:xfrm>
            <a:off x="901478" y="232928"/>
            <a:ext cx="7202614"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EAF0E0"/>
              </a:buClr>
              <a:buSzPts val="5400"/>
              <a:buFont typeface="Calibri"/>
              <a:buNone/>
            </a:pPr>
            <a:r>
              <a:rPr b="1" i="0" lang="iw-IL" sz="5400" u="none" cap="none" strike="noStrike">
                <a:solidFill>
                  <a:srgbClr val="EAF0E0"/>
                </a:solidFill>
                <a:latin typeface="Calibri"/>
                <a:ea typeface="Calibri"/>
                <a:cs typeface="Calibri"/>
                <a:sym typeface="Calibri"/>
              </a:rPr>
              <a:t>'בזאת יבוא אהרן אל הקדש'</a:t>
            </a:r>
            <a:endParaRPr/>
          </a:p>
        </p:txBody>
      </p:sp>
      <p:sp>
        <p:nvSpPr>
          <p:cNvPr id="134" name="Google Shape;134;p18"/>
          <p:cNvSpPr txBox="1"/>
          <p:nvPr/>
        </p:nvSpPr>
        <p:spPr>
          <a:xfrm>
            <a:off x="418459" y="1369522"/>
            <a:ext cx="7297335" cy="6140142"/>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iw-IL" sz="2400" u="none" cap="none" strike="noStrike">
                <a:solidFill>
                  <a:srgbClr val="C00000"/>
                </a:solidFill>
                <a:latin typeface="Calibri"/>
                <a:ea typeface="Calibri"/>
                <a:cs typeface="Calibri"/>
                <a:sym typeface="Calibri"/>
              </a:rPr>
              <a:t>בְּזֹאת</a:t>
            </a:r>
            <a:r>
              <a:rPr b="0" i="0" lang="iw-IL" sz="2400" u="none" cap="none" strike="noStrike">
                <a:solidFill>
                  <a:srgbClr val="000000"/>
                </a:solidFill>
                <a:latin typeface="Calibri"/>
                <a:ea typeface="Calibri"/>
                <a:cs typeface="Calibri"/>
                <a:sym typeface="Calibri"/>
              </a:rPr>
              <a:t> יָבֹא אַהֲרֹן אֶל הַקֹּדֶשׁ בְּפַר בֶּן-בָּקָר לְחַטָּאת וְאַיִל לְעֹלָה: </a:t>
            </a:r>
            <a:endParaRPr/>
          </a:p>
          <a:p>
            <a:pPr indent="0" lvl="0" marL="0" marR="0" rtl="1" algn="r">
              <a:lnSpc>
                <a:spcPct val="150000"/>
              </a:lnSpc>
              <a:spcBef>
                <a:spcPts val="0"/>
              </a:spcBef>
              <a:spcAft>
                <a:spcPts val="0"/>
              </a:spcAft>
              <a:buNone/>
            </a:pPr>
            <a:r>
              <a:rPr b="0" i="0" lang="iw-IL" sz="2400" u="none" cap="none" strike="noStrike">
                <a:solidFill>
                  <a:srgbClr val="000000"/>
                </a:solidFill>
                <a:latin typeface="Calibri"/>
                <a:ea typeface="Calibri"/>
                <a:cs typeface="Calibri"/>
                <a:sym typeface="Calibri"/>
              </a:rPr>
              <a:t>ד כְּתֹנֶת </a:t>
            </a:r>
            <a:r>
              <a:rPr b="1" i="0" lang="iw-IL" sz="2400" u="none" cap="none" strike="noStrike">
                <a:solidFill>
                  <a:srgbClr val="FFFF00"/>
                </a:solidFill>
                <a:latin typeface="Calibri"/>
                <a:ea typeface="Calibri"/>
                <a:cs typeface="Calibri"/>
                <a:sym typeface="Calibri"/>
              </a:rPr>
              <a:t>בַּד</a:t>
            </a:r>
            <a:r>
              <a:rPr b="0" i="0" lang="iw-IL" sz="2400" u="none" cap="none" strike="noStrike">
                <a:solidFill>
                  <a:srgbClr val="000000"/>
                </a:solidFill>
                <a:latin typeface="Calibri"/>
                <a:ea typeface="Calibri"/>
                <a:cs typeface="Calibri"/>
                <a:sym typeface="Calibri"/>
              </a:rPr>
              <a:t> קֹדֶשׁ יִלְבָּשׁ  </a:t>
            </a:r>
            <a:endParaRPr/>
          </a:p>
          <a:p>
            <a:pPr indent="0" lvl="0" marL="0" marR="0" rtl="1" algn="r">
              <a:lnSpc>
                <a:spcPct val="150000"/>
              </a:lnSpc>
              <a:spcBef>
                <a:spcPts val="0"/>
              </a:spcBef>
              <a:spcAft>
                <a:spcPts val="0"/>
              </a:spcAft>
              <a:buNone/>
            </a:pPr>
            <a:r>
              <a:rPr b="0" i="0" lang="iw-IL" sz="2400" u="none" cap="none" strike="noStrike">
                <a:solidFill>
                  <a:srgbClr val="000000"/>
                </a:solidFill>
                <a:latin typeface="Calibri"/>
                <a:ea typeface="Calibri"/>
                <a:cs typeface="Calibri"/>
                <a:sym typeface="Calibri"/>
              </a:rPr>
              <a:t>וּמִכְנְסֵי </a:t>
            </a:r>
            <a:r>
              <a:rPr b="1" i="0" lang="iw-IL" sz="2400" u="none" cap="none" strike="noStrike">
                <a:solidFill>
                  <a:srgbClr val="FFFF00"/>
                </a:solidFill>
                <a:latin typeface="Calibri"/>
                <a:ea typeface="Calibri"/>
                <a:cs typeface="Calibri"/>
                <a:sym typeface="Calibri"/>
              </a:rPr>
              <a:t>בַד</a:t>
            </a:r>
            <a:r>
              <a:rPr b="0" i="0" lang="iw-IL" sz="2400" u="none" cap="none" strike="noStrike">
                <a:solidFill>
                  <a:srgbClr val="000000"/>
                </a:solidFill>
                <a:latin typeface="Calibri"/>
                <a:ea typeface="Calibri"/>
                <a:cs typeface="Calibri"/>
                <a:sym typeface="Calibri"/>
              </a:rPr>
              <a:t> יִהְיוּ עַל בְּשָׂרוֹ </a:t>
            </a:r>
            <a:endParaRPr/>
          </a:p>
          <a:p>
            <a:pPr indent="0" lvl="0" marL="0" marR="0" rtl="1" algn="r">
              <a:lnSpc>
                <a:spcPct val="150000"/>
              </a:lnSpc>
              <a:spcBef>
                <a:spcPts val="0"/>
              </a:spcBef>
              <a:spcAft>
                <a:spcPts val="0"/>
              </a:spcAft>
              <a:buNone/>
            </a:pPr>
            <a:r>
              <a:rPr b="0" i="0" lang="iw-IL" sz="2400" u="none" cap="none" strike="noStrike">
                <a:solidFill>
                  <a:srgbClr val="000000"/>
                </a:solidFill>
                <a:latin typeface="Calibri"/>
                <a:ea typeface="Calibri"/>
                <a:cs typeface="Calibri"/>
                <a:sym typeface="Calibri"/>
              </a:rPr>
              <a:t>וּבְאַבְנֵט </a:t>
            </a:r>
            <a:r>
              <a:rPr b="0" i="0" lang="iw-IL" sz="2400" u="none" cap="none" strike="noStrike">
                <a:solidFill>
                  <a:srgbClr val="FFFF00"/>
                </a:solidFill>
                <a:latin typeface="Calibri"/>
                <a:ea typeface="Calibri"/>
                <a:cs typeface="Calibri"/>
                <a:sym typeface="Calibri"/>
              </a:rPr>
              <a:t>ב</a:t>
            </a:r>
            <a:r>
              <a:rPr b="1" i="0" lang="iw-IL" sz="2400" u="none" cap="none" strike="noStrike">
                <a:solidFill>
                  <a:srgbClr val="FFFF00"/>
                </a:solidFill>
                <a:latin typeface="Calibri"/>
                <a:ea typeface="Calibri"/>
                <a:cs typeface="Calibri"/>
                <a:sym typeface="Calibri"/>
              </a:rPr>
              <a:t>ַּד</a:t>
            </a:r>
            <a:r>
              <a:rPr b="0" i="0" lang="iw-IL" sz="2400" u="none" cap="none" strike="noStrike">
                <a:solidFill>
                  <a:srgbClr val="000000"/>
                </a:solidFill>
                <a:latin typeface="Calibri"/>
                <a:ea typeface="Calibri"/>
                <a:cs typeface="Calibri"/>
                <a:sym typeface="Calibri"/>
              </a:rPr>
              <a:t> יַחְגֹּר ו</a:t>
            </a:r>
            <a:endParaRPr/>
          </a:p>
          <a:p>
            <a:pPr indent="0" lvl="0" marL="0" marR="0" rtl="1" algn="r">
              <a:lnSpc>
                <a:spcPct val="150000"/>
              </a:lnSpc>
              <a:spcBef>
                <a:spcPts val="0"/>
              </a:spcBef>
              <a:spcAft>
                <a:spcPts val="0"/>
              </a:spcAft>
              <a:buNone/>
            </a:pPr>
            <a:r>
              <a:rPr b="0" i="0" lang="iw-IL" sz="2400" u="none" cap="none" strike="noStrike">
                <a:solidFill>
                  <a:srgbClr val="000000"/>
                </a:solidFill>
                <a:latin typeface="Calibri"/>
                <a:ea typeface="Calibri"/>
                <a:cs typeface="Calibri"/>
                <a:sym typeface="Calibri"/>
              </a:rPr>
              <a:t>ּבְמִצְנֶפֶת </a:t>
            </a:r>
            <a:r>
              <a:rPr b="1" i="0" lang="iw-IL" sz="2400" u="none" cap="none" strike="noStrike">
                <a:solidFill>
                  <a:srgbClr val="FFFF00"/>
                </a:solidFill>
                <a:latin typeface="Calibri"/>
                <a:ea typeface="Calibri"/>
                <a:cs typeface="Calibri"/>
                <a:sym typeface="Calibri"/>
              </a:rPr>
              <a:t>בַּד</a:t>
            </a:r>
            <a:r>
              <a:rPr b="0" i="0" lang="iw-IL" sz="2400" u="none" cap="none" strike="noStrike">
                <a:solidFill>
                  <a:srgbClr val="000000"/>
                </a:solidFill>
                <a:latin typeface="Calibri"/>
                <a:ea typeface="Calibri"/>
                <a:cs typeface="Calibri"/>
                <a:sym typeface="Calibri"/>
              </a:rPr>
              <a:t> יִצְנֹף </a:t>
            </a:r>
            <a:endParaRPr/>
          </a:p>
          <a:p>
            <a:pPr indent="0" lvl="0" marL="0" marR="0" rtl="1" algn="r">
              <a:lnSpc>
                <a:spcPct val="150000"/>
              </a:lnSpc>
              <a:spcBef>
                <a:spcPts val="0"/>
              </a:spcBef>
              <a:spcAft>
                <a:spcPts val="0"/>
              </a:spcAft>
              <a:buNone/>
            </a:pPr>
            <a:r>
              <a:rPr b="0" i="0" lang="iw-IL" sz="2400" u="none" cap="none" strike="noStrike">
                <a:solidFill>
                  <a:srgbClr val="000000"/>
                </a:solidFill>
                <a:latin typeface="Calibri"/>
                <a:ea typeface="Calibri"/>
                <a:cs typeface="Calibri"/>
                <a:sym typeface="Calibri"/>
              </a:rPr>
              <a:t>בִּגְדֵי קֹדֶשׁ הֵם </a:t>
            </a:r>
            <a:endParaRPr/>
          </a:p>
          <a:p>
            <a:pPr indent="0" lvl="0" marL="0" marR="0" rtl="1" algn="r">
              <a:lnSpc>
                <a:spcPct val="150000"/>
              </a:lnSpc>
              <a:spcBef>
                <a:spcPts val="0"/>
              </a:spcBef>
              <a:spcAft>
                <a:spcPts val="0"/>
              </a:spcAft>
              <a:buNone/>
            </a:pPr>
            <a:r>
              <a:rPr b="0" i="0" lang="iw-IL" sz="2400" u="none" cap="none" strike="noStrike">
                <a:solidFill>
                  <a:srgbClr val="000000"/>
                </a:solidFill>
                <a:latin typeface="Calibri"/>
                <a:ea typeface="Calibri"/>
                <a:cs typeface="Calibri"/>
                <a:sym typeface="Calibri"/>
              </a:rPr>
              <a:t>וְרָחַץ בַּמַּיִם אֶת בְּשָׂרוֹ וּלְבֵשָׁם:</a:t>
            </a:r>
            <a:endParaRPr b="0" i="0" sz="2400" u="none" cap="none" strike="noStrike">
              <a:solidFill>
                <a:srgbClr val="000000"/>
              </a:solidFill>
              <a:latin typeface="Calibri"/>
              <a:ea typeface="Calibri"/>
              <a:cs typeface="Calibri"/>
              <a:sym typeface="Calibri"/>
            </a:endParaRPr>
          </a:p>
          <a:p>
            <a:pPr indent="0" lvl="0" marL="0" marR="0" rtl="1" algn="r">
              <a:lnSpc>
                <a:spcPct val="150000"/>
              </a:lnSpc>
              <a:spcBef>
                <a:spcPts val="0"/>
              </a:spcBef>
              <a:spcAft>
                <a:spcPts val="0"/>
              </a:spcAft>
              <a:buNone/>
            </a:pPr>
            <a:r>
              <a:rPr b="0" i="0" lang="iw-IL" sz="2400" u="none" cap="none" strike="noStrike">
                <a:solidFill>
                  <a:srgbClr val="000000"/>
                </a:solidFill>
                <a:latin typeface="Calibri"/>
                <a:ea typeface="Calibri"/>
                <a:cs typeface="Calibri"/>
                <a:sym typeface="Calibri"/>
              </a:rPr>
              <a:t> ה וּמֵאֵת, עֲדַת בְּנֵי יִשְׂרָאֵל, יִקַּח שְׁנֵי שְׂעִירֵי עִזִּים לְחַטָּאת וְאַיִל אֶחָד לְעֹלָה: </a:t>
            </a:r>
            <a:endParaRPr b="0" i="0" sz="2400" u="none" cap="none" strike="noStrike">
              <a:solidFill>
                <a:schemeClr val="dk1"/>
              </a:solidFill>
              <a:latin typeface="Calibri"/>
              <a:ea typeface="Calibri"/>
              <a:cs typeface="Calibri"/>
              <a:sym typeface="Calibri"/>
            </a:endParaRPr>
          </a:p>
          <a:p>
            <a:pPr indent="0" lvl="0" marL="0" marR="0" rtl="1" algn="r">
              <a:lnSpc>
                <a:spcPct val="150000"/>
              </a:lnSpc>
              <a:spcBef>
                <a:spcPts val="0"/>
              </a:spcBef>
              <a:spcAft>
                <a:spcPts val="0"/>
              </a:spcAft>
              <a:buClr>
                <a:schemeClr val="dk1"/>
              </a:buClr>
              <a:buSzPts val="2400"/>
              <a:buFont typeface="Calibri"/>
              <a:buNone/>
            </a:pPr>
            <a:r>
              <a:t/>
            </a:r>
            <a:endParaRPr b="0" i="0" sz="2400" u="none" cap="none" strike="noStrike">
              <a:solidFill>
                <a:srgbClr val="000000"/>
              </a:solidFill>
              <a:latin typeface="David"/>
              <a:ea typeface="David"/>
              <a:cs typeface="David"/>
              <a:sym typeface="David"/>
            </a:endParaRPr>
          </a:p>
          <a:p>
            <a:pPr indent="0" lvl="0" marL="0" marR="0" rtl="1" algn="r">
              <a:lnSpc>
                <a:spcPct val="150000"/>
              </a:lnSpc>
              <a:spcBef>
                <a:spcPts val="0"/>
              </a:spcBef>
              <a:spcAft>
                <a:spcPts val="0"/>
              </a:spcAft>
              <a:buClr>
                <a:schemeClr val="dk1"/>
              </a:buClr>
              <a:buSzPts val="2400"/>
              <a:buFont typeface="Calibri"/>
              <a:buNone/>
            </a:pPr>
            <a:r>
              <a:t/>
            </a:r>
            <a:endParaRPr b="0" i="0" sz="2400" u="none" cap="none" strike="noStrike">
              <a:solidFill>
                <a:srgbClr val="000000"/>
              </a:solidFill>
              <a:latin typeface="David"/>
              <a:ea typeface="David"/>
              <a:cs typeface="David"/>
              <a:sym typeface="David"/>
            </a:endParaRPr>
          </a:p>
        </p:txBody>
      </p:sp>
      <p:pic>
        <p:nvPicPr>
          <p:cNvPr id="135" name="Google Shape;135;p18"/>
          <p:cNvPicPr preferRelativeResize="0"/>
          <p:nvPr/>
        </p:nvPicPr>
        <p:blipFill rotWithShape="1">
          <a:blip r:embed="rId4">
            <a:alphaModFix/>
          </a:blip>
          <a:srcRect b="0" l="0" r="0" t="0"/>
          <a:stretch/>
        </p:blipFill>
        <p:spPr>
          <a:xfrm>
            <a:off x="8224475" y="3674818"/>
            <a:ext cx="3876675" cy="1952625"/>
          </a:xfrm>
          <a:prstGeom prst="rect">
            <a:avLst/>
          </a:prstGeom>
          <a:noFill/>
          <a:ln>
            <a:noFill/>
          </a:ln>
        </p:spPr>
      </p:pic>
      <p:sp>
        <p:nvSpPr>
          <p:cNvPr id="136" name="Google Shape;136;p18"/>
          <p:cNvSpPr/>
          <p:nvPr/>
        </p:nvSpPr>
        <p:spPr>
          <a:xfrm>
            <a:off x="8786949" y="4193622"/>
            <a:ext cx="801188" cy="961685"/>
          </a:xfrm>
          <a:prstGeom prst="rect">
            <a:avLst/>
          </a:prstGeom>
          <a:noFill/>
          <a:ln cap="flat" cmpd="sng" w="2857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37" name="Google Shape;137;p18"/>
          <p:cNvPicPr preferRelativeResize="0"/>
          <p:nvPr/>
        </p:nvPicPr>
        <p:blipFill rotWithShape="1">
          <a:blip r:embed="rId5">
            <a:alphaModFix/>
          </a:blip>
          <a:srcRect b="0" l="0" r="0" t="0"/>
          <a:stretch/>
        </p:blipFill>
        <p:spPr>
          <a:xfrm>
            <a:off x="1877890" y="2022231"/>
            <a:ext cx="1111495" cy="338826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19"/>
          <p:cNvPicPr preferRelativeResize="0"/>
          <p:nvPr/>
        </p:nvPicPr>
        <p:blipFill rotWithShape="1">
          <a:blip r:embed="rId3">
            <a:alphaModFix/>
          </a:blip>
          <a:srcRect b="-1" l="37027" r="23067" t="0"/>
          <a:stretch/>
        </p:blipFill>
        <p:spPr>
          <a:xfrm>
            <a:off x="8104092" y="10"/>
            <a:ext cx="4099858" cy="6857990"/>
          </a:xfrm>
          <a:prstGeom prst="rect">
            <a:avLst/>
          </a:prstGeom>
          <a:noFill/>
          <a:ln>
            <a:noFill/>
          </a:ln>
        </p:spPr>
      </p:pic>
      <p:sp>
        <p:nvSpPr>
          <p:cNvPr id="143" name="Google Shape;143;p19"/>
          <p:cNvSpPr/>
          <p:nvPr/>
        </p:nvSpPr>
        <p:spPr>
          <a:xfrm>
            <a:off x="8312812" y="92250"/>
            <a:ext cx="3682418" cy="25545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חומש ויקרא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פרק ט"ז</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סדר עבודת הכהן הגדול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ביום הכיפורים</a:t>
            </a:r>
            <a:endParaRPr/>
          </a:p>
        </p:txBody>
      </p:sp>
      <p:sp>
        <p:nvSpPr>
          <p:cNvPr id="144" name="Google Shape;144;p19"/>
          <p:cNvSpPr/>
          <p:nvPr/>
        </p:nvSpPr>
        <p:spPr>
          <a:xfrm>
            <a:off x="1601994" y="232928"/>
            <a:ext cx="5801588"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EAF0E0"/>
              </a:buClr>
              <a:buSzPts val="5400"/>
              <a:buFont typeface="Calibri"/>
              <a:buNone/>
            </a:pPr>
            <a:r>
              <a:rPr b="1" i="0" lang="iw-IL" sz="5400" u="none" cap="none" strike="noStrike">
                <a:solidFill>
                  <a:srgbClr val="EAF0E0"/>
                </a:solidFill>
                <a:latin typeface="Calibri"/>
                <a:ea typeface="Calibri"/>
                <a:cs typeface="Calibri"/>
                <a:sym typeface="Calibri"/>
              </a:rPr>
              <a:t>הבאת קורבנות החטאת</a:t>
            </a:r>
            <a:endParaRPr/>
          </a:p>
        </p:txBody>
      </p:sp>
      <p:sp>
        <p:nvSpPr>
          <p:cNvPr id="145" name="Google Shape;145;p19"/>
          <p:cNvSpPr txBox="1"/>
          <p:nvPr/>
        </p:nvSpPr>
        <p:spPr>
          <a:xfrm>
            <a:off x="418459" y="1369521"/>
            <a:ext cx="7297335" cy="6006773"/>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0" i="0" lang="iw-IL" sz="2400" u="none" cap="none" strike="noStrike">
                <a:solidFill>
                  <a:schemeClr val="dk1"/>
                </a:solidFill>
                <a:latin typeface="David"/>
                <a:ea typeface="David"/>
                <a:cs typeface="David"/>
                <a:sym typeface="David"/>
              </a:rPr>
              <a:t>פסוק ו:  </a:t>
            </a:r>
            <a:endParaRPr b="0" i="0" sz="2400" u="none" cap="none" strike="noStrike">
              <a:solidFill>
                <a:schemeClr val="dk1"/>
              </a:solidFill>
              <a:latin typeface="David"/>
              <a:ea typeface="David"/>
              <a:cs typeface="David"/>
              <a:sym typeface="David"/>
            </a:endParaRPr>
          </a:p>
          <a:p>
            <a:pPr indent="0" lvl="0" marL="0" marR="0" rtl="1" algn="just">
              <a:lnSpc>
                <a:spcPct val="150000"/>
              </a:lnSpc>
              <a:spcBef>
                <a:spcPts val="1000"/>
              </a:spcBef>
              <a:spcAft>
                <a:spcPts val="0"/>
              </a:spcAft>
              <a:buNone/>
            </a:pPr>
            <a:r>
              <a:rPr b="0" i="0" lang="iw-IL" sz="2400" u="none" cap="none" strike="noStrike">
                <a:solidFill>
                  <a:srgbClr val="000000"/>
                </a:solidFill>
                <a:latin typeface="David"/>
                <a:ea typeface="David"/>
                <a:cs typeface="David"/>
                <a:sym typeface="David"/>
              </a:rPr>
              <a:t>וְהִקְרִיב אַהֲרֹן אֶת פַּר הַחַטָּאת אֲשֶׁר לוֹ </a:t>
            </a:r>
            <a:endParaRPr b="0" i="0" sz="2400" u="none" cap="none" strike="noStrike">
              <a:solidFill>
                <a:schemeClr val="dk1"/>
              </a:solidFill>
              <a:latin typeface="David"/>
              <a:ea typeface="David"/>
              <a:cs typeface="David"/>
              <a:sym typeface="David"/>
            </a:endParaRPr>
          </a:p>
          <a:p>
            <a:pPr indent="0" lvl="0" marL="0" marR="0" rtl="1" algn="just">
              <a:lnSpc>
                <a:spcPct val="150000"/>
              </a:lnSpc>
              <a:spcBef>
                <a:spcPts val="1000"/>
              </a:spcBef>
              <a:spcAft>
                <a:spcPts val="0"/>
              </a:spcAft>
              <a:buNone/>
            </a:pPr>
            <a:r>
              <a:rPr b="1" i="0" lang="iw-IL" sz="2400" u="none" cap="none" strike="noStrike">
                <a:solidFill>
                  <a:srgbClr val="C00000"/>
                </a:solidFill>
                <a:latin typeface="David"/>
                <a:ea typeface="David"/>
                <a:cs typeface="David"/>
                <a:sym typeface="David"/>
              </a:rPr>
              <a:t>ו</a:t>
            </a:r>
            <a:r>
              <a:rPr b="1" i="0" lang="iw-IL" sz="2400" u="none" cap="none" strike="noStrike">
                <a:solidFill>
                  <a:srgbClr val="FF0000"/>
                </a:solidFill>
                <a:latin typeface="David"/>
                <a:ea typeface="David"/>
                <a:cs typeface="David"/>
                <a:sym typeface="David"/>
              </a:rPr>
              <a:t>ְכִפֶּר בַּעֲדוֹ וּבְעַד בֵּיתוֹ</a:t>
            </a:r>
            <a:r>
              <a:rPr b="0" i="0" lang="iw-IL" sz="2400" u="none" cap="none" strike="noStrike">
                <a:solidFill>
                  <a:srgbClr val="000000"/>
                </a:solidFill>
                <a:latin typeface="David"/>
                <a:ea typeface="David"/>
                <a:cs typeface="David"/>
                <a:sym typeface="David"/>
              </a:rPr>
              <a:t>"		</a:t>
            </a:r>
            <a:endParaRPr b="0" i="0" sz="2400" u="none" cap="none" strike="noStrike">
              <a:solidFill>
                <a:schemeClr val="dk1"/>
              </a:solidFill>
              <a:latin typeface="David"/>
              <a:ea typeface="David"/>
              <a:cs typeface="David"/>
              <a:sym typeface="David"/>
            </a:endParaRPr>
          </a:p>
          <a:p>
            <a:pPr indent="0" lvl="0" marL="0" marR="0" rtl="1" algn="just">
              <a:lnSpc>
                <a:spcPct val="150000"/>
              </a:lnSpc>
              <a:spcBef>
                <a:spcPts val="1600"/>
              </a:spcBef>
              <a:spcAft>
                <a:spcPts val="0"/>
              </a:spcAft>
              <a:buNone/>
            </a:pPr>
            <a:r>
              <a:rPr b="0" i="0" lang="iw-IL" sz="2400" u="none" cap="none" strike="noStrike">
                <a:solidFill>
                  <a:schemeClr val="dk1"/>
                </a:solidFill>
                <a:latin typeface="David"/>
                <a:ea typeface="David"/>
                <a:cs typeface="David"/>
                <a:sym typeface="David"/>
              </a:rPr>
              <a:t>פסוק יא:</a:t>
            </a:r>
            <a:endParaRPr b="0" i="0" sz="2400" u="none" cap="none" strike="noStrike">
              <a:solidFill>
                <a:schemeClr val="dk1"/>
              </a:solidFill>
              <a:latin typeface="David"/>
              <a:ea typeface="David"/>
              <a:cs typeface="David"/>
              <a:sym typeface="David"/>
            </a:endParaRPr>
          </a:p>
          <a:p>
            <a:pPr indent="0" lvl="0" marL="0" marR="0" rtl="1" algn="just">
              <a:lnSpc>
                <a:spcPct val="150000"/>
              </a:lnSpc>
              <a:spcBef>
                <a:spcPts val="1000"/>
              </a:spcBef>
              <a:spcAft>
                <a:spcPts val="0"/>
              </a:spcAft>
              <a:buNone/>
            </a:pPr>
            <a:r>
              <a:rPr b="0" i="0" lang="iw-IL" sz="2400" u="none" cap="none" strike="noStrike">
                <a:solidFill>
                  <a:srgbClr val="000000"/>
                </a:solidFill>
                <a:latin typeface="David"/>
                <a:ea typeface="David"/>
                <a:cs typeface="David"/>
                <a:sym typeface="David"/>
              </a:rPr>
              <a:t>"וְהִקְרִיב אַהֲרֹן אֶת פַּר הַחַטָּאת אֲשֶׁר לוֹ </a:t>
            </a:r>
            <a:endParaRPr b="0" i="0" sz="2400" u="none" cap="none" strike="noStrike">
              <a:solidFill>
                <a:schemeClr val="dk1"/>
              </a:solidFill>
              <a:latin typeface="David"/>
              <a:ea typeface="David"/>
              <a:cs typeface="David"/>
              <a:sym typeface="David"/>
            </a:endParaRPr>
          </a:p>
          <a:p>
            <a:pPr indent="0" lvl="0" marL="0" marR="0" rtl="1" algn="just">
              <a:lnSpc>
                <a:spcPct val="150000"/>
              </a:lnSpc>
              <a:spcBef>
                <a:spcPts val="1000"/>
              </a:spcBef>
              <a:spcAft>
                <a:spcPts val="0"/>
              </a:spcAft>
              <a:buNone/>
            </a:pPr>
            <a:r>
              <a:rPr b="1" i="0" lang="iw-IL" sz="2400" u="none" cap="none" strike="noStrike">
                <a:solidFill>
                  <a:srgbClr val="FFC000"/>
                </a:solidFill>
                <a:latin typeface="David"/>
                <a:ea typeface="David"/>
                <a:cs typeface="David"/>
                <a:sym typeface="David"/>
              </a:rPr>
              <a:t>וְכִפֶּר בַּעֲדוֹ וּבְעַד בֵּיתוֹ</a:t>
            </a:r>
            <a:endParaRPr b="1" i="0" sz="2400" u="none" cap="none" strike="noStrike">
              <a:solidFill>
                <a:srgbClr val="FFC000"/>
              </a:solidFill>
              <a:latin typeface="David"/>
              <a:ea typeface="David"/>
              <a:cs typeface="David"/>
              <a:sym typeface="David"/>
            </a:endParaRPr>
          </a:p>
          <a:p>
            <a:pPr indent="0" lvl="0" marL="0" marR="0" rtl="1" algn="just">
              <a:lnSpc>
                <a:spcPct val="150000"/>
              </a:lnSpc>
              <a:spcBef>
                <a:spcPts val="1000"/>
              </a:spcBef>
              <a:spcAft>
                <a:spcPts val="0"/>
              </a:spcAft>
              <a:buNone/>
            </a:pPr>
            <a:r>
              <a:rPr b="0" i="0" lang="iw-IL" sz="2400" u="none" cap="none" strike="noStrike">
                <a:solidFill>
                  <a:srgbClr val="000000"/>
                </a:solidFill>
                <a:latin typeface="David"/>
                <a:ea typeface="David"/>
                <a:cs typeface="David"/>
                <a:sym typeface="David"/>
              </a:rPr>
              <a:t>וְשָׁחַט אֶת פַּר הַחַטָּאת אֲשֶׁר לוֹ"</a:t>
            </a:r>
            <a:endParaRPr b="0" i="0" sz="2400" u="none" cap="none" strike="noStrike">
              <a:solidFill>
                <a:schemeClr val="dk1"/>
              </a:solidFill>
              <a:latin typeface="David"/>
              <a:ea typeface="David"/>
              <a:cs typeface="David"/>
              <a:sym typeface="David"/>
            </a:endParaRPr>
          </a:p>
          <a:p>
            <a:pPr indent="0" lvl="0" marL="0" marR="0" rtl="1" algn="r">
              <a:lnSpc>
                <a:spcPct val="150000"/>
              </a:lnSpc>
              <a:spcBef>
                <a:spcPts val="1000"/>
              </a:spcBef>
              <a:spcAft>
                <a:spcPts val="0"/>
              </a:spcAft>
              <a:buClr>
                <a:schemeClr val="dk1"/>
              </a:buClr>
              <a:buSzPts val="2400"/>
              <a:buFont typeface="Calibri"/>
              <a:buNone/>
            </a:pPr>
            <a:r>
              <a:t/>
            </a:r>
            <a:endParaRPr b="0" i="0" sz="2400" u="none" cap="none" strike="noStrike">
              <a:solidFill>
                <a:srgbClr val="000000"/>
              </a:solidFill>
              <a:latin typeface="David"/>
              <a:ea typeface="David"/>
              <a:cs typeface="David"/>
              <a:sym typeface="David"/>
            </a:endParaRPr>
          </a:p>
          <a:p>
            <a:pPr indent="0" lvl="0" marL="0" marR="0" rtl="1" algn="r">
              <a:lnSpc>
                <a:spcPct val="150000"/>
              </a:lnSpc>
              <a:spcBef>
                <a:spcPts val="0"/>
              </a:spcBef>
              <a:spcAft>
                <a:spcPts val="0"/>
              </a:spcAft>
              <a:buClr>
                <a:schemeClr val="dk1"/>
              </a:buClr>
              <a:buSzPts val="2400"/>
              <a:buFont typeface="Calibri"/>
              <a:buNone/>
            </a:pPr>
            <a:r>
              <a:t/>
            </a:r>
            <a:endParaRPr b="0" i="0" sz="2400" u="none" cap="none" strike="noStrike">
              <a:solidFill>
                <a:srgbClr val="000000"/>
              </a:solidFill>
              <a:latin typeface="David"/>
              <a:ea typeface="David"/>
              <a:cs typeface="David"/>
              <a:sym typeface="David"/>
            </a:endParaRPr>
          </a:p>
        </p:txBody>
      </p:sp>
      <p:sp>
        <p:nvSpPr>
          <p:cNvPr id="146" name="Google Shape;146;p19"/>
          <p:cNvSpPr txBox="1"/>
          <p:nvPr/>
        </p:nvSpPr>
        <p:spPr>
          <a:xfrm>
            <a:off x="968354" y="2307102"/>
            <a:ext cx="2333897" cy="1477328"/>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iw-IL" sz="1800" u="none" cap="none" strike="noStrike">
                <a:solidFill>
                  <a:srgbClr val="FF0000"/>
                </a:solidFill>
                <a:latin typeface="Arial"/>
                <a:ea typeface="Arial"/>
                <a:cs typeface="Arial"/>
                <a:sym typeface="Arial"/>
              </a:rPr>
              <a:t>וכפר בעדו ובעד ביתו</a:t>
            </a:r>
            <a:r>
              <a:rPr b="0" i="0" lang="iw-IL" sz="1800" u="none" cap="none" strike="noStrike">
                <a:solidFill>
                  <a:srgbClr val="FF0000"/>
                </a:solidFill>
                <a:latin typeface="Arial"/>
                <a:ea typeface="Arial"/>
                <a:cs typeface="Arial"/>
                <a:sym typeface="Arial"/>
              </a:rPr>
              <a:t> </a:t>
            </a:r>
            <a:r>
              <a:rPr b="0" i="0" lang="iw-IL" sz="1800" u="none" cap="none" strike="noStrike">
                <a:solidFill>
                  <a:srgbClr val="000000"/>
                </a:solidFill>
                <a:latin typeface="Arial"/>
                <a:ea typeface="Arial"/>
                <a:cs typeface="Arial"/>
                <a:sym typeface="Arial"/>
              </a:rPr>
              <a:t>מתודה על הפר על  עונותיו ועונות בני ביתו (משפחתו)</a:t>
            </a:r>
            <a:endParaRPr b="0" i="0" sz="18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7" name="Google Shape;147;p19"/>
          <p:cNvSpPr txBox="1"/>
          <p:nvPr/>
        </p:nvSpPr>
        <p:spPr>
          <a:xfrm>
            <a:off x="475985" y="4223128"/>
            <a:ext cx="3067315" cy="2703304"/>
          </a:xfrm>
          <a:prstGeom prst="rect">
            <a:avLst/>
          </a:prstGeom>
          <a:noFill/>
          <a:ln>
            <a:noFill/>
          </a:ln>
        </p:spPr>
        <p:txBody>
          <a:bodyPr anchorCtr="0" anchor="t" bIns="45700" lIns="91425" spcFirstLastPara="1" rIns="91425" wrap="square" tIns="45700">
            <a:spAutoFit/>
          </a:bodyPr>
          <a:lstStyle/>
          <a:p>
            <a:pPr indent="0" lvl="0" marL="450215" marR="0" rtl="1" algn="r">
              <a:lnSpc>
                <a:spcPct val="150000"/>
              </a:lnSpc>
              <a:spcBef>
                <a:spcPts val="0"/>
              </a:spcBef>
              <a:spcAft>
                <a:spcPts val="0"/>
              </a:spcAft>
              <a:buNone/>
            </a:pPr>
            <a:r>
              <a:rPr b="1" i="0" lang="iw-IL" sz="1800" u="none" cap="none" strike="noStrike">
                <a:solidFill>
                  <a:srgbClr val="FFC000"/>
                </a:solidFill>
                <a:latin typeface="Arial"/>
                <a:ea typeface="Arial"/>
                <a:cs typeface="Arial"/>
                <a:sym typeface="Arial"/>
              </a:rPr>
              <a:t>וידוי שני עליו ועל אחיו </a:t>
            </a:r>
            <a:r>
              <a:rPr b="0" i="0" lang="iw-IL" sz="1800" u="none" cap="none" strike="noStrike">
                <a:solidFill>
                  <a:srgbClr val="FFC000"/>
                </a:solidFill>
                <a:latin typeface="Arial"/>
                <a:ea typeface="Arial"/>
                <a:cs typeface="Arial"/>
                <a:sym typeface="Arial"/>
              </a:rPr>
              <a:t>הכהנים</a:t>
            </a:r>
            <a:r>
              <a:rPr b="0" i="0" lang="iw-IL" sz="1800" u="none" cap="none" strike="noStrike">
                <a:solidFill>
                  <a:srgbClr val="000000"/>
                </a:solidFill>
                <a:latin typeface="Arial"/>
                <a:ea typeface="Arial"/>
                <a:cs typeface="Arial"/>
                <a:sym typeface="Arial"/>
              </a:rPr>
              <a:t> </a:t>
            </a:r>
            <a:endParaRPr/>
          </a:p>
          <a:p>
            <a:pPr indent="0" lvl="0" marL="450215" marR="0" rtl="1" algn="r">
              <a:lnSpc>
                <a:spcPct val="150000"/>
              </a:lnSpc>
              <a:spcBef>
                <a:spcPts val="1000"/>
              </a:spcBef>
              <a:spcAft>
                <a:spcPts val="0"/>
              </a:spcAft>
              <a:buNone/>
            </a:pPr>
            <a:r>
              <a:rPr b="0" i="0" lang="iw-IL" sz="1800" u="none" cap="none" strike="noStrike">
                <a:solidFill>
                  <a:srgbClr val="000000"/>
                </a:solidFill>
                <a:latin typeface="Arial"/>
                <a:ea typeface="Arial"/>
                <a:cs typeface="Arial"/>
                <a:sym typeface="Arial"/>
              </a:rPr>
              <a:t>שהם כלם קרויים ביתו שנ' בית אהרן ברכו את ה' וגו' מכאן שהכהנים מתכפרים בו</a:t>
            </a:r>
            <a:r>
              <a:rPr b="1" i="0" lang="iw-IL" sz="1800" u="none" cap="none" strike="noStrike">
                <a:solidFill>
                  <a:srgbClr val="002060"/>
                </a:solidFill>
                <a:latin typeface="Arial"/>
                <a:ea typeface="Arial"/>
                <a:cs typeface="Arial"/>
                <a:sym typeface="Arial"/>
              </a:rPr>
              <a:t> </a:t>
            </a:r>
            <a:endParaRPr b="0" i="0" sz="1800" u="none" cap="none" strike="noStrike">
              <a:solidFill>
                <a:schemeClr val="dk1"/>
              </a:solidFill>
              <a:latin typeface="Calibri"/>
              <a:ea typeface="Calibri"/>
              <a:cs typeface="Calibri"/>
              <a:sym typeface="Calibri"/>
            </a:endParaRPr>
          </a:p>
          <a:p>
            <a:pPr indent="0" lvl="0" marL="0" marR="0" rtl="1" algn="r">
              <a:spcBef>
                <a:spcPts val="100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148" name="Google Shape;148;p19"/>
          <p:cNvPicPr preferRelativeResize="0"/>
          <p:nvPr/>
        </p:nvPicPr>
        <p:blipFill rotWithShape="1">
          <a:blip r:embed="rId4">
            <a:alphaModFix/>
          </a:blip>
          <a:srcRect b="0" l="0" r="0" t="0"/>
          <a:stretch/>
        </p:blipFill>
        <p:spPr>
          <a:xfrm>
            <a:off x="8221729" y="3292785"/>
            <a:ext cx="3850390" cy="280028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20"/>
          <p:cNvPicPr preferRelativeResize="0"/>
          <p:nvPr/>
        </p:nvPicPr>
        <p:blipFill rotWithShape="1">
          <a:blip r:embed="rId3">
            <a:alphaModFix/>
          </a:blip>
          <a:srcRect b="-1" l="37027" r="23067" t="0"/>
          <a:stretch/>
        </p:blipFill>
        <p:spPr>
          <a:xfrm>
            <a:off x="8104092" y="10"/>
            <a:ext cx="4099858" cy="6857990"/>
          </a:xfrm>
          <a:prstGeom prst="rect">
            <a:avLst/>
          </a:prstGeom>
          <a:noFill/>
          <a:ln>
            <a:noFill/>
          </a:ln>
        </p:spPr>
      </p:pic>
      <p:sp>
        <p:nvSpPr>
          <p:cNvPr id="154" name="Google Shape;154;p20"/>
          <p:cNvSpPr/>
          <p:nvPr/>
        </p:nvSpPr>
        <p:spPr>
          <a:xfrm>
            <a:off x="8312812" y="92250"/>
            <a:ext cx="3682418" cy="25545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חומש ויקרא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פרק ט"ז</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סדר עבודת הכהן הגדול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ביום הכיפורים</a:t>
            </a:r>
            <a:endParaRPr/>
          </a:p>
        </p:txBody>
      </p:sp>
      <p:sp>
        <p:nvSpPr>
          <p:cNvPr id="155" name="Google Shape;155;p20"/>
          <p:cNvSpPr/>
          <p:nvPr/>
        </p:nvSpPr>
        <p:spPr>
          <a:xfrm>
            <a:off x="1601994" y="232928"/>
            <a:ext cx="5801588"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EAF0E0"/>
              </a:buClr>
              <a:buSzPts val="5400"/>
              <a:buFont typeface="Calibri"/>
              <a:buNone/>
            </a:pPr>
            <a:r>
              <a:rPr b="1" i="0" lang="iw-IL" sz="5400" u="none" cap="none" strike="noStrike">
                <a:solidFill>
                  <a:srgbClr val="EAF0E0"/>
                </a:solidFill>
                <a:latin typeface="Calibri"/>
                <a:ea typeface="Calibri"/>
                <a:cs typeface="Calibri"/>
                <a:sym typeface="Calibri"/>
              </a:rPr>
              <a:t>הבאת קורבנות החטאת</a:t>
            </a:r>
            <a:endParaRPr/>
          </a:p>
        </p:txBody>
      </p:sp>
      <p:sp>
        <p:nvSpPr>
          <p:cNvPr id="156" name="Google Shape;156;p20"/>
          <p:cNvSpPr txBox="1"/>
          <p:nvPr/>
        </p:nvSpPr>
        <p:spPr>
          <a:xfrm>
            <a:off x="418459" y="1369521"/>
            <a:ext cx="7297335" cy="4478149"/>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FF0000"/>
              </a:buClr>
              <a:buSzPts val="2400"/>
              <a:buFont typeface="David"/>
              <a:buNone/>
            </a:pPr>
            <a:r>
              <a:rPr b="1" i="0" lang="iw-IL" sz="2400" u="none" cap="none" strike="noStrike">
                <a:solidFill>
                  <a:srgbClr val="FF0000"/>
                </a:solidFill>
                <a:latin typeface="David"/>
                <a:ea typeface="David"/>
                <a:cs typeface="David"/>
                <a:sym typeface="David"/>
              </a:rPr>
              <a:t>חטאת העם - הגורלות</a:t>
            </a:r>
            <a:endParaRPr/>
          </a:p>
          <a:p>
            <a:pPr indent="0" lvl="0" marL="0" marR="0" rtl="1" algn="r">
              <a:lnSpc>
                <a:spcPct val="150000"/>
              </a:lnSpc>
              <a:spcBef>
                <a:spcPts val="0"/>
              </a:spcBef>
              <a:spcAft>
                <a:spcPts val="0"/>
              </a:spcAft>
              <a:buClr>
                <a:srgbClr val="0B0080"/>
              </a:buClr>
              <a:buSzPts val="1800"/>
              <a:buFont typeface="David"/>
              <a:buNone/>
            </a:pPr>
            <a:r>
              <a:rPr b="0" i="0" lang="iw-IL" sz="1800" u="none" cap="none" strike="noStrike">
                <a:solidFill>
                  <a:srgbClr val="0B0080"/>
                </a:solidFill>
                <a:latin typeface="David"/>
                <a:ea typeface="David"/>
                <a:cs typeface="David"/>
                <a:sym typeface="David"/>
              </a:rPr>
              <a:t>ז</a:t>
            </a:r>
            <a:r>
              <a:rPr b="0" i="0" lang="iw-IL" sz="2400" u="none" cap="none" strike="noStrike">
                <a:solidFill>
                  <a:srgbClr val="202122"/>
                </a:solidFill>
                <a:latin typeface="David"/>
                <a:ea typeface="David"/>
                <a:cs typeface="David"/>
                <a:sym typeface="David"/>
              </a:rPr>
              <a:t> וְלָקַח אֶת שְׁנֵי הַשְּׂעִירִם וְהֶעֱמִיד אֹתָם לִפְנֵי ה' פֶּתַח אֹהֶל מוֹעֵד. </a:t>
            </a:r>
            <a:endParaRPr/>
          </a:p>
          <a:p>
            <a:pPr indent="0" lvl="0" marL="0" marR="0" rtl="1" algn="r">
              <a:lnSpc>
                <a:spcPct val="150000"/>
              </a:lnSpc>
              <a:spcBef>
                <a:spcPts val="0"/>
              </a:spcBef>
              <a:spcAft>
                <a:spcPts val="0"/>
              </a:spcAft>
              <a:buClr>
                <a:srgbClr val="0B0080"/>
              </a:buClr>
              <a:buSzPts val="1800"/>
              <a:buFont typeface="David"/>
              <a:buNone/>
            </a:pPr>
            <a:r>
              <a:rPr b="0" i="0" lang="iw-IL" sz="1800" u="none" cap="none" strike="noStrike">
                <a:solidFill>
                  <a:srgbClr val="0B0080"/>
                </a:solidFill>
                <a:latin typeface="David"/>
                <a:ea typeface="David"/>
                <a:cs typeface="David"/>
                <a:sym typeface="David"/>
              </a:rPr>
              <a:t>ח</a:t>
            </a:r>
            <a:r>
              <a:rPr b="0" i="0" lang="iw-IL" sz="2400" u="none" cap="none" strike="noStrike">
                <a:solidFill>
                  <a:srgbClr val="202122"/>
                </a:solidFill>
                <a:latin typeface="David"/>
                <a:ea typeface="David"/>
                <a:cs typeface="David"/>
                <a:sym typeface="David"/>
              </a:rPr>
              <a:t> וְנָתַן אַהֲרֹן עַל שְׁנֵי הַשְּׂעִירִם גּוֹרָלוֹת </a:t>
            </a:r>
            <a:r>
              <a:rPr b="1" i="0" lang="iw-IL" sz="2400" u="none" cap="none" strike="noStrike">
                <a:solidFill>
                  <a:srgbClr val="FFFF00"/>
                </a:solidFill>
                <a:latin typeface="David"/>
                <a:ea typeface="David"/>
                <a:cs typeface="David"/>
                <a:sym typeface="David"/>
              </a:rPr>
              <a:t>גּוֹרָל אֶחָד לַה' </a:t>
            </a:r>
            <a:r>
              <a:rPr b="1" i="0" lang="iw-IL" sz="2400" u="none" cap="none" strike="noStrike">
                <a:solidFill>
                  <a:srgbClr val="FFC000"/>
                </a:solidFill>
                <a:latin typeface="David"/>
                <a:ea typeface="David"/>
                <a:cs typeface="David"/>
                <a:sym typeface="David"/>
              </a:rPr>
              <a:t>וְגוֹרָל אֶחָד לַעֲזָאזֵל.</a:t>
            </a:r>
            <a:r>
              <a:rPr b="1" i="0" lang="iw-IL" sz="1800" u="none" cap="none" strike="noStrike">
                <a:solidFill>
                  <a:srgbClr val="FFC000"/>
                </a:solidFill>
                <a:latin typeface="David"/>
                <a:ea typeface="David"/>
                <a:cs typeface="David"/>
                <a:sym typeface="David"/>
              </a:rPr>
              <a:t> </a:t>
            </a:r>
            <a:endParaRPr/>
          </a:p>
          <a:p>
            <a:pPr indent="0" lvl="0" marL="0" marR="0" rtl="1" algn="r">
              <a:lnSpc>
                <a:spcPct val="150000"/>
              </a:lnSpc>
              <a:spcBef>
                <a:spcPts val="0"/>
              </a:spcBef>
              <a:spcAft>
                <a:spcPts val="0"/>
              </a:spcAft>
              <a:buClr>
                <a:srgbClr val="0B0080"/>
              </a:buClr>
              <a:buSzPts val="1800"/>
              <a:buFont typeface="David"/>
              <a:buNone/>
            </a:pPr>
            <a:r>
              <a:rPr b="0" i="0" lang="iw-IL" sz="1800" u="none" cap="none" strike="noStrike">
                <a:solidFill>
                  <a:srgbClr val="0B0080"/>
                </a:solidFill>
                <a:latin typeface="David"/>
                <a:ea typeface="David"/>
                <a:cs typeface="David"/>
                <a:sym typeface="David"/>
              </a:rPr>
              <a:t>ט</a:t>
            </a:r>
            <a:r>
              <a:rPr b="0" i="0" lang="iw-IL" sz="1800" u="none" cap="none" strike="noStrike">
                <a:solidFill>
                  <a:srgbClr val="202122"/>
                </a:solidFill>
                <a:latin typeface="David"/>
                <a:ea typeface="David"/>
                <a:cs typeface="David"/>
                <a:sym typeface="David"/>
              </a:rPr>
              <a:t> </a:t>
            </a:r>
            <a:r>
              <a:rPr b="0" i="0" lang="iw-IL" sz="2400" u="none" cap="none" strike="noStrike">
                <a:solidFill>
                  <a:srgbClr val="202122"/>
                </a:solidFill>
                <a:latin typeface="David"/>
                <a:ea typeface="David"/>
                <a:cs typeface="David"/>
                <a:sym typeface="David"/>
              </a:rPr>
              <a:t>וְהִקְרִיב אַהֲרֹן אֶת הַשָּׂעִיר אֲשֶׁר עָלָה עָלָיו הַגּוֹרָל לַה' וְעָשָׂהוּ חַטָּאת. </a:t>
            </a:r>
            <a:endParaRPr/>
          </a:p>
          <a:p>
            <a:pPr indent="0" lvl="0" marL="0" marR="0" rtl="1" algn="r">
              <a:lnSpc>
                <a:spcPct val="150000"/>
              </a:lnSpc>
              <a:spcBef>
                <a:spcPts val="0"/>
              </a:spcBef>
              <a:spcAft>
                <a:spcPts val="0"/>
              </a:spcAft>
              <a:buClr>
                <a:srgbClr val="0B0080"/>
              </a:buClr>
              <a:buSzPts val="1800"/>
              <a:buFont typeface="David"/>
              <a:buNone/>
            </a:pPr>
            <a:r>
              <a:rPr b="0" i="0" lang="iw-IL" sz="1800" u="none" cap="none" strike="noStrike">
                <a:solidFill>
                  <a:srgbClr val="0B0080"/>
                </a:solidFill>
                <a:latin typeface="David"/>
                <a:ea typeface="David"/>
                <a:cs typeface="David"/>
                <a:sym typeface="David"/>
              </a:rPr>
              <a:t>י</a:t>
            </a:r>
            <a:r>
              <a:rPr b="0" i="0" lang="iw-IL" sz="2400" u="none" cap="none" strike="noStrike">
                <a:solidFill>
                  <a:srgbClr val="202122"/>
                </a:solidFill>
                <a:latin typeface="David"/>
                <a:ea typeface="David"/>
                <a:cs typeface="David"/>
                <a:sym typeface="David"/>
              </a:rPr>
              <a:t> וְהַשָּׂעִיר אֲשֶׁר עָלָה עָלָיו הַגּוֹרָל לַעֲזָאזֵל יָעֳמַד חַי לִפְנֵי יה' לְכַפֵּר עָלָיו לְשַׁלַּח אֹתוֹ לַעֲזָאזֵל הַמִּדְבָּרָה</a:t>
            </a:r>
            <a:endParaRPr b="0" i="0" sz="2400" u="none" cap="none" strike="noStrike">
              <a:solidFill>
                <a:srgbClr val="000000"/>
              </a:solidFill>
              <a:latin typeface="David"/>
              <a:ea typeface="David"/>
              <a:cs typeface="David"/>
              <a:sym typeface="David"/>
            </a:endParaRPr>
          </a:p>
        </p:txBody>
      </p:sp>
      <p:pic>
        <p:nvPicPr>
          <p:cNvPr id="157" name="Google Shape;157;p20"/>
          <p:cNvPicPr preferRelativeResize="0"/>
          <p:nvPr/>
        </p:nvPicPr>
        <p:blipFill rotWithShape="1">
          <a:blip r:embed="rId4">
            <a:alphaModFix/>
          </a:blip>
          <a:srcRect b="0" l="0" r="0" t="0"/>
          <a:stretch/>
        </p:blipFill>
        <p:spPr>
          <a:xfrm>
            <a:off x="8304020" y="3429000"/>
            <a:ext cx="3775732" cy="27167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21"/>
          <p:cNvPicPr preferRelativeResize="0"/>
          <p:nvPr/>
        </p:nvPicPr>
        <p:blipFill rotWithShape="1">
          <a:blip r:embed="rId3">
            <a:alphaModFix/>
          </a:blip>
          <a:srcRect b="-1" l="37027" r="23067" t="0"/>
          <a:stretch/>
        </p:blipFill>
        <p:spPr>
          <a:xfrm>
            <a:off x="8104092" y="10"/>
            <a:ext cx="4099858" cy="6857990"/>
          </a:xfrm>
          <a:prstGeom prst="rect">
            <a:avLst/>
          </a:prstGeom>
          <a:noFill/>
          <a:ln>
            <a:noFill/>
          </a:ln>
        </p:spPr>
      </p:pic>
      <p:sp>
        <p:nvSpPr>
          <p:cNvPr id="163" name="Google Shape;163;p21"/>
          <p:cNvSpPr/>
          <p:nvPr/>
        </p:nvSpPr>
        <p:spPr>
          <a:xfrm>
            <a:off x="8312812" y="92250"/>
            <a:ext cx="3682418" cy="25545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חומש ויקרא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פרק ט"ז</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סדר עבודת הכהן הגדול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ביום הכיפורים</a:t>
            </a:r>
            <a:endParaRPr/>
          </a:p>
        </p:txBody>
      </p:sp>
      <p:sp>
        <p:nvSpPr>
          <p:cNvPr id="164" name="Google Shape;164;p21"/>
          <p:cNvSpPr/>
          <p:nvPr/>
        </p:nvSpPr>
        <p:spPr>
          <a:xfrm>
            <a:off x="1651048" y="92250"/>
            <a:ext cx="4745209" cy="175432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EAF0E0"/>
              </a:buClr>
              <a:buSzPts val="5400"/>
              <a:buFont typeface="Calibri"/>
              <a:buNone/>
            </a:pPr>
            <a:r>
              <a:rPr b="1" i="0" lang="iw-IL" sz="5400" u="none" cap="none" strike="noStrike">
                <a:solidFill>
                  <a:srgbClr val="EAF0E0"/>
                </a:solidFill>
                <a:latin typeface="Calibri"/>
                <a:ea typeface="Calibri"/>
                <a:cs typeface="Calibri"/>
                <a:sym typeface="Calibri"/>
              </a:rPr>
              <a:t>הקטורת המיוחדת </a:t>
            </a:r>
            <a:endParaRPr/>
          </a:p>
          <a:p>
            <a:pPr indent="0" lvl="0" marL="0" marR="0" rtl="0" algn="ctr">
              <a:lnSpc>
                <a:spcPct val="100000"/>
              </a:lnSpc>
              <a:spcBef>
                <a:spcPts val="0"/>
              </a:spcBef>
              <a:spcAft>
                <a:spcPts val="0"/>
              </a:spcAft>
              <a:buClr>
                <a:srgbClr val="EAF0E0"/>
              </a:buClr>
              <a:buSzPts val="5400"/>
              <a:buFont typeface="Calibri"/>
              <a:buNone/>
            </a:pPr>
            <a:r>
              <a:rPr b="1" i="0" lang="iw-IL" sz="5400" u="none" cap="none" strike="noStrike">
                <a:solidFill>
                  <a:srgbClr val="EAF0E0"/>
                </a:solidFill>
                <a:latin typeface="Calibri"/>
                <a:ea typeface="Calibri"/>
                <a:cs typeface="Calibri"/>
                <a:sym typeface="Calibri"/>
              </a:rPr>
              <a:t>ליום הכיפורים</a:t>
            </a:r>
            <a:endParaRPr/>
          </a:p>
        </p:txBody>
      </p:sp>
      <p:sp>
        <p:nvSpPr>
          <p:cNvPr id="165" name="Google Shape;165;p21"/>
          <p:cNvSpPr txBox="1"/>
          <p:nvPr/>
        </p:nvSpPr>
        <p:spPr>
          <a:xfrm>
            <a:off x="418459" y="2028948"/>
            <a:ext cx="7297335" cy="3370153"/>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B0080"/>
              </a:buClr>
              <a:buSzPts val="1800"/>
              <a:buFont typeface="David"/>
              <a:buNone/>
            </a:pPr>
            <a:r>
              <a:rPr b="0" i="0" lang="iw-IL" sz="1800" u="none" cap="none" strike="noStrike">
                <a:solidFill>
                  <a:srgbClr val="0B0080"/>
                </a:solidFill>
                <a:latin typeface="David"/>
                <a:ea typeface="David"/>
                <a:cs typeface="David"/>
                <a:sym typeface="David"/>
              </a:rPr>
              <a:t>יב</a:t>
            </a:r>
            <a:r>
              <a:rPr b="0" i="0" lang="iw-IL" sz="2400" u="none" cap="none" strike="noStrike">
                <a:solidFill>
                  <a:srgbClr val="202122"/>
                </a:solidFill>
                <a:latin typeface="David"/>
                <a:ea typeface="David"/>
                <a:cs typeface="David"/>
                <a:sym typeface="David"/>
              </a:rPr>
              <a:t> וְלָקַח מְלֹא הַמַּחְתָּה גַּחֲלֵי אֵשׁ מֵעַל הַמִּזְבֵּחַ מִלִּפְנֵי ה' </a:t>
            </a:r>
            <a:endParaRPr/>
          </a:p>
          <a:p>
            <a:pPr indent="0" lvl="0" marL="0" marR="0" rtl="1" algn="r">
              <a:lnSpc>
                <a:spcPct val="150000"/>
              </a:lnSpc>
              <a:spcBef>
                <a:spcPts val="0"/>
              </a:spcBef>
              <a:spcAft>
                <a:spcPts val="0"/>
              </a:spcAft>
              <a:buClr>
                <a:srgbClr val="202122"/>
              </a:buClr>
              <a:buSzPts val="2400"/>
              <a:buFont typeface="David"/>
              <a:buNone/>
            </a:pPr>
            <a:r>
              <a:rPr b="0" i="0" lang="iw-IL" sz="2400" u="none" cap="none" strike="noStrike">
                <a:solidFill>
                  <a:srgbClr val="202122"/>
                </a:solidFill>
                <a:latin typeface="David"/>
                <a:ea typeface="David"/>
                <a:cs typeface="David"/>
                <a:sym typeface="David"/>
              </a:rPr>
              <a:t>   וּמְלֹא חָפְנָיו קְטֹרֶת סַמִּים דַּקָּה </a:t>
            </a:r>
            <a:endParaRPr/>
          </a:p>
          <a:p>
            <a:pPr indent="0" lvl="0" marL="0" marR="0" rtl="1" algn="r">
              <a:lnSpc>
                <a:spcPct val="150000"/>
              </a:lnSpc>
              <a:spcBef>
                <a:spcPts val="0"/>
              </a:spcBef>
              <a:spcAft>
                <a:spcPts val="0"/>
              </a:spcAft>
              <a:buClr>
                <a:srgbClr val="202122"/>
              </a:buClr>
              <a:buSzPts val="2400"/>
              <a:buFont typeface="David"/>
              <a:buNone/>
            </a:pPr>
            <a:r>
              <a:rPr b="0" i="0" lang="iw-IL" sz="2400" u="none" cap="none" strike="noStrike">
                <a:solidFill>
                  <a:srgbClr val="202122"/>
                </a:solidFill>
                <a:latin typeface="David"/>
                <a:ea typeface="David"/>
                <a:cs typeface="David"/>
                <a:sym typeface="David"/>
              </a:rPr>
              <a:t>   וְהֵבִיא מִבֵּית לַפָּרֹכֶת. </a:t>
            </a:r>
            <a:endParaRPr/>
          </a:p>
          <a:p>
            <a:pPr indent="0" lvl="0" marL="0" marR="0" rtl="1" algn="r">
              <a:lnSpc>
                <a:spcPct val="150000"/>
              </a:lnSpc>
              <a:spcBef>
                <a:spcPts val="0"/>
              </a:spcBef>
              <a:spcAft>
                <a:spcPts val="0"/>
              </a:spcAft>
              <a:buClr>
                <a:srgbClr val="0B0080"/>
              </a:buClr>
              <a:buSzPts val="1800"/>
              <a:buFont typeface="David"/>
              <a:buNone/>
            </a:pPr>
            <a:r>
              <a:rPr b="0" i="0" lang="iw-IL" sz="1800" u="none" cap="none" strike="noStrike">
                <a:solidFill>
                  <a:srgbClr val="0B0080"/>
                </a:solidFill>
                <a:latin typeface="David"/>
                <a:ea typeface="David"/>
                <a:cs typeface="David"/>
                <a:sym typeface="David"/>
              </a:rPr>
              <a:t>יג</a:t>
            </a:r>
            <a:r>
              <a:rPr b="0" i="0" lang="iw-IL" sz="2400" u="none" cap="none" strike="noStrike">
                <a:solidFill>
                  <a:srgbClr val="202122"/>
                </a:solidFill>
                <a:latin typeface="David"/>
                <a:ea typeface="David"/>
                <a:cs typeface="David"/>
                <a:sym typeface="David"/>
              </a:rPr>
              <a:t> וְנָתַן אֶת הַקְּטֹרֶת עַל הָאֵשׁ לִפְנֵי ה' </a:t>
            </a:r>
            <a:endParaRPr/>
          </a:p>
          <a:p>
            <a:pPr indent="0" lvl="0" marL="0" marR="0" rtl="1" algn="r">
              <a:lnSpc>
                <a:spcPct val="150000"/>
              </a:lnSpc>
              <a:spcBef>
                <a:spcPts val="0"/>
              </a:spcBef>
              <a:spcAft>
                <a:spcPts val="0"/>
              </a:spcAft>
              <a:buClr>
                <a:srgbClr val="202122"/>
              </a:buClr>
              <a:buSzPts val="2400"/>
              <a:buFont typeface="David"/>
              <a:buNone/>
            </a:pPr>
            <a:r>
              <a:rPr b="0" i="0" lang="iw-IL" sz="2400" u="none" cap="none" strike="noStrike">
                <a:solidFill>
                  <a:srgbClr val="202122"/>
                </a:solidFill>
                <a:latin typeface="David"/>
                <a:ea typeface="David"/>
                <a:cs typeface="David"/>
                <a:sym typeface="David"/>
              </a:rPr>
              <a:t>   </a:t>
            </a:r>
            <a:r>
              <a:rPr b="1" i="0" lang="iw-IL" sz="2400" u="none" cap="none" strike="noStrike">
                <a:solidFill>
                  <a:srgbClr val="FFC000"/>
                </a:solidFill>
                <a:latin typeface="David"/>
                <a:ea typeface="David"/>
                <a:cs typeface="David"/>
                <a:sym typeface="David"/>
              </a:rPr>
              <a:t>וְכִסָּה עֲנַן הַקְּטֹרֶת אֶת הַכַּפֹּרֶת אֲשֶׁר עַל הָעֵדוּת </a:t>
            </a:r>
            <a:endParaRPr/>
          </a:p>
          <a:p>
            <a:pPr indent="0" lvl="0" marL="0" marR="0" rtl="1" algn="r">
              <a:lnSpc>
                <a:spcPct val="150000"/>
              </a:lnSpc>
              <a:spcBef>
                <a:spcPts val="0"/>
              </a:spcBef>
              <a:spcAft>
                <a:spcPts val="0"/>
              </a:spcAft>
              <a:buClr>
                <a:srgbClr val="FFC000"/>
              </a:buClr>
              <a:buSzPts val="2400"/>
              <a:buFont typeface="David"/>
              <a:buNone/>
            </a:pPr>
            <a:r>
              <a:rPr b="1" i="0" lang="iw-IL" sz="2400" u="none" cap="none" strike="noStrike">
                <a:solidFill>
                  <a:srgbClr val="FFC000"/>
                </a:solidFill>
                <a:latin typeface="David"/>
                <a:ea typeface="David"/>
                <a:cs typeface="David"/>
                <a:sym typeface="David"/>
              </a:rPr>
              <a:t>   וְלֹא יָמוּת</a:t>
            </a:r>
            <a:endParaRPr b="1" i="0" sz="2400" u="none" cap="none" strike="noStrike">
              <a:solidFill>
                <a:srgbClr val="FFC000"/>
              </a:solidFill>
              <a:latin typeface="David"/>
              <a:ea typeface="David"/>
              <a:cs typeface="David"/>
              <a:sym typeface="David"/>
            </a:endParaRPr>
          </a:p>
        </p:txBody>
      </p:sp>
      <p:pic>
        <p:nvPicPr>
          <p:cNvPr id="166" name="Google Shape;166;p21"/>
          <p:cNvPicPr preferRelativeResize="0"/>
          <p:nvPr/>
        </p:nvPicPr>
        <p:blipFill rotWithShape="1">
          <a:blip r:embed="rId4">
            <a:alphaModFix/>
          </a:blip>
          <a:srcRect b="0" l="0" r="0" t="0"/>
          <a:stretch/>
        </p:blipFill>
        <p:spPr>
          <a:xfrm>
            <a:off x="8265689" y="3353898"/>
            <a:ext cx="3806022" cy="291501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2"/>
          <p:cNvPicPr preferRelativeResize="0"/>
          <p:nvPr/>
        </p:nvPicPr>
        <p:blipFill rotWithShape="1">
          <a:blip r:embed="rId3">
            <a:alphaModFix/>
          </a:blip>
          <a:srcRect b="-1" l="37027" r="23067" t="0"/>
          <a:stretch/>
        </p:blipFill>
        <p:spPr>
          <a:xfrm>
            <a:off x="8104092" y="10"/>
            <a:ext cx="4099858" cy="6857990"/>
          </a:xfrm>
          <a:prstGeom prst="rect">
            <a:avLst/>
          </a:prstGeom>
          <a:noFill/>
          <a:ln>
            <a:noFill/>
          </a:ln>
        </p:spPr>
      </p:pic>
      <p:sp>
        <p:nvSpPr>
          <p:cNvPr id="172" name="Google Shape;172;p22"/>
          <p:cNvSpPr/>
          <p:nvPr/>
        </p:nvSpPr>
        <p:spPr>
          <a:xfrm>
            <a:off x="8312812" y="92250"/>
            <a:ext cx="3682418" cy="25545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חומש ויקרא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פרק ט"ז</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סדר עבודת הכהן הגדול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ביום הכיפורים</a:t>
            </a:r>
            <a:endParaRPr/>
          </a:p>
        </p:txBody>
      </p:sp>
      <p:sp>
        <p:nvSpPr>
          <p:cNvPr id="173" name="Google Shape;173;p22"/>
          <p:cNvSpPr/>
          <p:nvPr/>
        </p:nvSpPr>
        <p:spPr>
          <a:xfrm>
            <a:off x="28944" y="232927"/>
            <a:ext cx="8117928"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EAF0E0"/>
              </a:buClr>
              <a:buSzPts val="5400"/>
              <a:buFont typeface="Calibri"/>
              <a:buNone/>
            </a:pPr>
            <a:r>
              <a:rPr b="1" i="0" lang="iw-IL" sz="5400" u="none" cap="none" strike="noStrike">
                <a:solidFill>
                  <a:srgbClr val="EAF0E0"/>
                </a:solidFill>
                <a:latin typeface="Calibri"/>
                <a:ea typeface="Calibri"/>
                <a:cs typeface="Calibri"/>
                <a:sym typeface="Calibri"/>
              </a:rPr>
              <a:t>הזאות הדמים מקורבנות החטאת</a:t>
            </a:r>
            <a:endParaRPr/>
          </a:p>
        </p:txBody>
      </p:sp>
      <p:sp>
        <p:nvSpPr>
          <p:cNvPr id="174" name="Google Shape;174;p22"/>
          <p:cNvSpPr txBox="1"/>
          <p:nvPr/>
        </p:nvSpPr>
        <p:spPr>
          <a:xfrm>
            <a:off x="439240" y="1554164"/>
            <a:ext cx="7297335" cy="2635786"/>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Clr>
                <a:srgbClr val="000000"/>
              </a:buClr>
              <a:buSzPts val="1800"/>
              <a:buFont typeface="David"/>
              <a:buNone/>
            </a:pPr>
            <a:r>
              <a:rPr b="0" i="0" lang="iw-IL" sz="1800" u="none" cap="none" strike="noStrike">
                <a:solidFill>
                  <a:srgbClr val="000000"/>
                </a:solidFill>
                <a:latin typeface="David"/>
                <a:ea typeface="David"/>
                <a:cs typeface="David"/>
                <a:sym typeface="David"/>
              </a:rPr>
              <a:t>טז </a:t>
            </a:r>
            <a:r>
              <a:rPr b="0" i="0" lang="iw-IL" sz="2400" u="none" cap="none" strike="noStrike">
                <a:solidFill>
                  <a:srgbClr val="000000"/>
                </a:solidFill>
                <a:latin typeface="David"/>
                <a:ea typeface="David"/>
                <a:cs typeface="David"/>
                <a:sym typeface="David"/>
              </a:rPr>
              <a:t>וְ</a:t>
            </a:r>
            <a:r>
              <a:rPr b="0" i="0" lang="iw-IL" sz="2400" u="none" cap="none" strike="noStrike">
                <a:solidFill>
                  <a:srgbClr val="C00000"/>
                </a:solidFill>
                <a:latin typeface="David"/>
                <a:ea typeface="David"/>
                <a:cs typeface="David"/>
                <a:sym typeface="David"/>
              </a:rPr>
              <a:t>כִפֶּר</a:t>
            </a:r>
            <a:r>
              <a:rPr b="0" i="0" lang="iw-IL" sz="2400" u="none" cap="none" strike="noStrike">
                <a:solidFill>
                  <a:srgbClr val="000000"/>
                </a:solidFill>
                <a:latin typeface="David"/>
                <a:ea typeface="David"/>
                <a:cs typeface="David"/>
                <a:sym typeface="David"/>
              </a:rPr>
              <a:t> עַל הַקֹּדֶשׁ מִטֻּמְאֹת בְּנֵי יִשְׂרָאֵל וּמִפִּשְׁעֵיהֶם לְכָל חַטֹּאתָם </a:t>
            </a:r>
            <a:endParaRPr b="0" i="0" sz="2400" u="none" cap="none" strike="noStrike">
              <a:solidFill>
                <a:srgbClr val="000000"/>
              </a:solidFill>
              <a:latin typeface="David"/>
              <a:ea typeface="David"/>
              <a:cs typeface="David"/>
              <a:sym typeface="David"/>
            </a:endParaRPr>
          </a:p>
          <a:p>
            <a:pPr indent="0" lvl="0" marL="0" marR="0" rtl="1" algn="just">
              <a:lnSpc>
                <a:spcPct val="150000"/>
              </a:lnSpc>
              <a:spcBef>
                <a:spcPts val="1000"/>
              </a:spcBef>
              <a:spcAft>
                <a:spcPts val="0"/>
              </a:spcAft>
              <a:buClr>
                <a:srgbClr val="000000"/>
              </a:buClr>
              <a:buSzPts val="2400"/>
              <a:buFont typeface="David"/>
              <a:buNone/>
            </a:pPr>
            <a:r>
              <a:rPr b="0" i="0" lang="iw-IL" sz="2400" u="none" cap="none" strike="noStrike">
                <a:solidFill>
                  <a:srgbClr val="000000"/>
                </a:solidFill>
                <a:latin typeface="David"/>
                <a:ea typeface="David"/>
                <a:cs typeface="David"/>
                <a:sym typeface="David"/>
              </a:rPr>
              <a:t>וְכֵן יַעֲשֶׂה לְאֹהֶל מוֹעֵד הַשֹּׁכֵן אִתָּם בְּתוֹךְ טֻמְאֹתָם:</a:t>
            </a:r>
            <a:endParaRPr b="0" i="0" sz="2400" u="none" cap="none" strike="noStrike">
              <a:solidFill>
                <a:srgbClr val="000000"/>
              </a:solidFill>
              <a:latin typeface="David"/>
              <a:ea typeface="David"/>
              <a:cs typeface="David"/>
              <a:sym typeface="David"/>
            </a:endParaRPr>
          </a:p>
          <a:p>
            <a:pPr indent="0" lvl="0" marL="0" marR="0" rtl="1" algn="just">
              <a:lnSpc>
                <a:spcPct val="150000"/>
              </a:lnSpc>
              <a:spcBef>
                <a:spcPts val="1000"/>
              </a:spcBef>
              <a:spcAft>
                <a:spcPts val="0"/>
              </a:spcAft>
              <a:buClr>
                <a:srgbClr val="000000"/>
              </a:buClr>
              <a:buSzPts val="1800"/>
              <a:buFont typeface="David"/>
              <a:buNone/>
            </a:pPr>
            <a:r>
              <a:rPr b="0" i="0" lang="iw-IL" sz="1800" u="none" cap="none" strike="noStrike">
                <a:solidFill>
                  <a:srgbClr val="000000"/>
                </a:solidFill>
                <a:latin typeface="David"/>
                <a:ea typeface="David"/>
                <a:cs typeface="David"/>
                <a:sym typeface="David"/>
              </a:rPr>
              <a:t>יז</a:t>
            </a:r>
            <a:r>
              <a:rPr b="0" i="0" lang="iw-IL" sz="2400" u="none" cap="none" strike="noStrike">
                <a:solidFill>
                  <a:srgbClr val="000000"/>
                </a:solidFill>
                <a:latin typeface="David"/>
                <a:ea typeface="David"/>
                <a:cs typeface="David"/>
                <a:sym typeface="David"/>
              </a:rPr>
              <a:t> וְכָל אָדָם לֹא יִהְיֶה בְּאֹהֶל מוֹעֵד בְּבֹאוֹ </a:t>
            </a:r>
            <a:r>
              <a:rPr b="0" i="0" lang="iw-IL" sz="2400" u="none" cap="none" strike="noStrike">
                <a:solidFill>
                  <a:srgbClr val="C00000"/>
                </a:solidFill>
                <a:latin typeface="David"/>
                <a:ea typeface="David"/>
                <a:cs typeface="David"/>
                <a:sym typeface="David"/>
              </a:rPr>
              <a:t>לְכַפֵּר</a:t>
            </a:r>
            <a:r>
              <a:rPr b="0" i="0" lang="iw-IL" sz="2400" u="none" cap="none" strike="noStrike">
                <a:solidFill>
                  <a:srgbClr val="000000"/>
                </a:solidFill>
                <a:latin typeface="David"/>
                <a:ea typeface="David"/>
                <a:cs typeface="David"/>
                <a:sym typeface="David"/>
              </a:rPr>
              <a:t> בַּקֹּדֶשׁ עַד צֵאתוֹ</a:t>
            </a:r>
            <a:endParaRPr b="0" i="0" sz="2400" u="none" cap="none" strike="noStrike">
              <a:solidFill>
                <a:srgbClr val="000000"/>
              </a:solidFill>
              <a:latin typeface="David"/>
              <a:ea typeface="David"/>
              <a:cs typeface="David"/>
              <a:sym typeface="David"/>
            </a:endParaRPr>
          </a:p>
          <a:p>
            <a:pPr indent="0" lvl="0" marL="0" marR="0" rtl="1" algn="just">
              <a:lnSpc>
                <a:spcPct val="150000"/>
              </a:lnSpc>
              <a:spcBef>
                <a:spcPts val="1000"/>
              </a:spcBef>
              <a:spcAft>
                <a:spcPts val="0"/>
              </a:spcAft>
              <a:buClr>
                <a:srgbClr val="000000"/>
              </a:buClr>
              <a:buSzPts val="2400"/>
              <a:buFont typeface="David"/>
              <a:buNone/>
            </a:pPr>
            <a:r>
              <a:rPr b="0" i="0" lang="iw-IL" sz="2400" u="none" cap="none" strike="noStrike">
                <a:solidFill>
                  <a:srgbClr val="000000"/>
                </a:solidFill>
                <a:latin typeface="David"/>
                <a:ea typeface="David"/>
                <a:cs typeface="David"/>
                <a:sym typeface="David"/>
              </a:rPr>
              <a:t> וְ</a:t>
            </a:r>
            <a:r>
              <a:rPr b="0" i="0" lang="iw-IL" sz="2400" u="none" cap="none" strike="noStrike">
                <a:solidFill>
                  <a:srgbClr val="C00000"/>
                </a:solidFill>
                <a:latin typeface="David"/>
                <a:ea typeface="David"/>
                <a:cs typeface="David"/>
                <a:sym typeface="David"/>
              </a:rPr>
              <a:t>כִפֶּר</a:t>
            </a:r>
            <a:r>
              <a:rPr b="0" i="0" lang="iw-IL" sz="2400" u="none" cap="none" strike="noStrike">
                <a:solidFill>
                  <a:srgbClr val="000000"/>
                </a:solidFill>
                <a:latin typeface="David"/>
                <a:ea typeface="David"/>
                <a:cs typeface="David"/>
                <a:sym typeface="David"/>
              </a:rPr>
              <a:t> בַּעֲדוֹ וּבְעַד בֵּיתוֹ וּבְעַד כָּל קְהַל יִשְׂרָאֵל </a:t>
            </a:r>
            <a:endParaRPr b="0" i="0" sz="2400" u="none" cap="none" strike="noStrike">
              <a:solidFill>
                <a:srgbClr val="000000"/>
              </a:solidFill>
              <a:latin typeface="David"/>
              <a:ea typeface="David"/>
              <a:cs typeface="David"/>
              <a:sym typeface="David"/>
            </a:endParaRPr>
          </a:p>
        </p:txBody>
      </p:sp>
      <p:sp>
        <p:nvSpPr>
          <p:cNvPr id="175" name="Google Shape;175;p22"/>
          <p:cNvSpPr/>
          <p:nvPr/>
        </p:nvSpPr>
        <p:spPr>
          <a:xfrm>
            <a:off x="1213337" y="3048000"/>
            <a:ext cx="6240865" cy="531223"/>
          </a:xfrm>
          <a:prstGeom prst="rect">
            <a:avLst/>
          </a:prstGeom>
          <a:noFill/>
          <a:ln cap="flat"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6" name="Google Shape;176;p22"/>
          <p:cNvPicPr preferRelativeResize="0"/>
          <p:nvPr/>
        </p:nvPicPr>
        <p:blipFill rotWithShape="1">
          <a:blip r:embed="rId4">
            <a:alphaModFix/>
          </a:blip>
          <a:srcRect b="0" l="0" r="0" t="0"/>
          <a:stretch/>
        </p:blipFill>
        <p:spPr>
          <a:xfrm>
            <a:off x="8510672" y="3313611"/>
            <a:ext cx="3242088" cy="322075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23"/>
          <p:cNvPicPr preferRelativeResize="0"/>
          <p:nvPr/>
        </p:nvPicPr>
        <p:blipFill rotWithShape="1">
          <a:blip r:embed="rId3">
            <a:alphaModFix/>
          </a:blip>
          <a:srcRect b="-1" l="37027" r="23067" t="0"/>
          <a:stretch/>
        </p:blipFill>
        <p:spPr>
          <a:xfrm>
            <a:off x="8104092" y="10"/>
            <a:ext cx="4099858" cy="6857990"/>
          </a:xfrm>
          <a:prstGeom prst="rect">
            <a:avLst/>
          </a:prstGeom>
          <a:noFill/>
          <a:ln>
            <a:noFill/>
          </a:ln>
        </p:spPr>
      </p:pic>
      <p:sp>
        <p:nvSpPr>
          <p:cNvPr id="182" name="Google Shape;182;p23"/>
          <p:cNvSpPr/>
          <p:nvPr/>
        </p:nvSpPr>
        <p:spPr>
          <a:xfrm>
            <a:off x="8312812" y="92250"/>
            <a:ext cx="3682418" cy="25545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חומש ויקרא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פרק ט"ז</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סדר עבודת הכהן הגדול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ביום הכיפורים</a:t>
            </a:r>
            <a:endParaRPr/>
          </a:p>
        </p:txBody>
      </p:sp>
      <p:sp>
        <p:nvSpPr>
          <p:cNvPr id="183" name="Google Shape;183;p23"/>
          <p:cNvSpPr/>
          <p:nvPr/>
        </p:nvSpPr>
        <p:spPr>
          <a:xfrm>
            <a:off x="3895559" y="92250"/>
            <a:ext cx="3999813"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EAF0E0"/>
              </a:buClr>
              <a:buSzPts val="5400"/>
              <a:buFont typeface="Calibri"/>
              <a:buNone/>
            </a:pPr>
            <a:r>
              <a:rPr b="1" i="0" lang="iw-IL" sz="5400" u="none" cap="none" strike="noStrike">
                <a:solidFill>
                  <a:srgbClr val="EAF0E0"/>
                </a:solidFill>
                <a:latin typeface="Calibri"/>
                <a:ea typeface="Calibri"/>
                <a:cs typeface="Calibri"/>
                <a:sym typeface="Calibri"/>
              </a:rPr>
              <a:t>שעיר המשתלח</a:t>
            </a:r>
            <a:endParaRPr/>
          </a:p>
        </p:txBody>
      </p:sp>
      <p:sp>
        <p:nvSpPr>
          <p:cNvPr id="184" name="Google Shape;184;p23"/>
          <p:cNvSpPr txBox="1"/>
          <p:nvPr/>
        </p:nvSpPr>
        <p:spPr>
          <a:xfrm>
            <a:off x="0" y="887851"/>
            <a:ext cx="8104091" cy="5663089"/>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0" i="0" lang="iw-IL" sz="1800" u="none" cap="none" strike="noStrike">
                <a:solidFill>
                  <a:srgbClr val="000000"/>
                </a:solidFill>
                <a:latin typeface="Calibri"/>
                <a:ea typeface="Calibri"/>
                <a:cs typeface="Calibri"/>
                <a:sym typeface="Calibri"/>
              </a:rPr>
              <a:t> </a:t>
            </a:r>
            <a:r>
              <a:rPr b="0" i="0" lang="iw-IL" sz="1800" u="none" cap="none" strike="noStrike">
                <a:solidFill>
                  <a:srgbClr val="000000"/>
                </a:solidFill>
                <a:latin typeface="David"/>
                <a:ea typeface="David"/>
                <a:cs typeface="David"/>
                <a:sym typeface="David"/>
              </a:rPr>
              <a:t>כ</a:t>
            </a:r>
            <a:r>
              <a:rPr b="0" i="0" lang="iw-IL" sz="2200" u="none" cap="none" strike="noStrike">
                <a:solidFill>
                  <a:srgbClr val="000000"/>
                </a:solidFill>
                <a:latin typeface="David"/>
                <a:ea typeface="David"/>
                <a:cs typeface="David"/>
                <a:sym typeface="David"/>
              </a:rPr>
              <a:t> וְכִלָּה מִכַּפֵּר אֶת הַקֹּדֶשׁ וְאֶת אֹהֶל מוֹעֵד וְאֶת הַמִּזְבֵּחַ וְהִקְרִיב אֶת הַשָּׂעִיר הֶחָי:  </a:t>
            </a:r>
            <a:endParaRPr b="0" i="0" sz="2200" u="none" cap="none" strike="noStrike">
              <a:solidFill>
                <a:srgbClr val="000000"/>
              </a:solidFill>
              <a:latin typeface="David"/>
              <a:ea typeface="David"/>
              <a:cs typeface="David"/>
              <a:sym typeface="David"/>
            </a:endParaRPr>
          </a:p>
          <a:p>
            <a:pPr indent="0" lvl="0" marL="0" marR="0" rtl="1" algn="just">
              <a:lnSpc>
                <a:spcPct val="150000"/>
              </a:lnSpc>
              <a:spcBef>
                <a:spcPts val="1600"/>
              </a:spcBef>
              <a:spcAft>
                <a:spcPts val="0"/>
              </a:spcAft>
              <a:buNone/>
            </a:pPr>
            <a:r>
              <a:rPr b="0" i="0" lang="iw-IL" sz="1800" u="none" cap="none" strike="noStrike">
                <a:solidFill>
                  <a:srgbClr val="000000"/>
                </a:solidFill>
                <a:latin typeface="David"/>
                <a:ea typeface="David"/>
                <a:cs typeface="David"/>
                <a:sym typeface="David"/>
              </a:rPr>
              <a:t>כא </a:t>
            </a:r>
            <a:r>
              <a:rPr b="0" i="0" lang="iw-IL" sz="2400" u="none" cap="none" strike="noStrike">
                <a:solidFill>
                  <a:srgbClr val="000000"/>
                </a:solidFill>
                <a:latin typeface="David"/>
                <a:ea typeface="David"/>
                <a:cs typeface="David"/>
                <a:sym typeface="David"/>
              </a:rPr>
              <a:t>וְסָמַךְ אַהֲרֹן אֶת שְׁתֵּי יָדָו עַל רֹאשׁ הַשָּׂעִיר הַחַי </a:t>
            </a:r>
            <a:endParaRPr/>
          </a:p>
          <a:p>
            <a:pPr indent="0" lvl="0" marL="0" marR="0" rtl="1" algn="just">
              <a:lnSpc>
                <a:spcPct val="150000"/>
              </a:lnSpc>
              <a:spcBef>
                <a:spcPts val="1600"/>
              </a:spcBef>
              <a:spcAft>
                <a:spcPts val="0"/>
              </a:spcAft>
              <a:buNone/>
            </a:pPr>
            <a:r>
              <a:rPr b="0" i="0" lang="iw-IL" sz="2400" u="none" cap="none" strike="noStrike">
                <a:solidFill>
                  <a:srgbClr val="000000"/>
                </a:solidFill>
                <a:latin typeface="David"/>
                <a:ea typeface="David"/>
                <a:cs typeface="David"/>
                <a:sym typeface="David"/>
              </a:rPr>
              <a:t>וְהִתְוַדָּה עָלָיו אֶת כָּל </a:t>
            </a:r>
            <a:r>
              <a:rPr b="1" i="0" lang="iw-IL" sz="2400" u="none" cap="none" strike="noStrike">
                <a:solidFill>
                  <a:srgbClr val="FFC000"/>
                </a:solidFill>
                <a:latin typeface="David"/>
                <a:ea typeface="David"/>
                <a:cs typeface="David"/>
                <a:sym typeface="David"/>
              </a:rPr>
              <a:t>עֲו‍ֹנֹת</a:t>
            </a:r>
            <a:r>
              <a:rPr b="0" i="0" lang="iw-IL" sz="2400" u="none" cap="none" strike="noStrike">
                <a:solidFill>
                  <a:srgbClr val="000000"/>
                </a:solidFill>
                <a:latin typeface="David"/>
                <a:ea typeface="David"/>
                <a:cs typeface="David"/>
                <a:sym typeface="David"/>
              </a:rPr>
              <a:t> בְּנֵי יִשְׂרָאֵל – </a:t>
            </a:r>
            <a:r>
              <a:rPr b="0" i="0" lang="iw-IL" sz="2000" u="none" cap="none" strike="noStrike">
                <a:solidFill>
                  <a:srgbClr val="000000"/>
                </a:solidFill>
                <a:latin typeface="Arial"/>
                <a:ea typeface="Arial"/>
                <a:cs typeface="Arial"/>
                <a:sym typeface="Arial"/>
              </a:rPr>
              <a:t>עבירות בזדון</a:t>
            </a:r>
            <a:endParaRPr/>
          </a:p>
          <a:p>
            <a:pPr indent="0" lvl="0" marL="0" marR="0" rtl="1" algn="just">
              <a:lnSpc>
                <a:spcPct val="150000"/>
              </a:lnSpc>
              <a:spcBef>
                <a:spcPts val="1600"/>
              </a:spcBef>
              <a:spcAft>
                <a:spcPts val="0"/>
              </a:spcAft>
              <a:buNone/>
            </a:pPr>
            <a:r>
              <a:rPr b="0" i="0" lang="iw-IL" sz="2400" u="none" cap="none" strike="noStrike">
                <a:solidFill>
                  <a:srgbClr val="000000"/>
                </a:solidFill>
                <a:latin typeface="David"/>
                <a:ea typeface="David"/>
                <a:cs typeface="David"/>
                <a:sym typeface="David"/>
              </a:rPr>
              <a:t>וְאֶת כָּל </a:t>
            </a:r>
            <a:r>
              <a:rPr b="1" i="0" lang="iw-IL" sz="2400" u="none" cap="none" strike="noStrike">
                <a:solidFill>
                  <a:srgbClr val="FF0000"/>
                </a:solidFill>
                <a:latin typeface="David"/>
                <a:ea typeface="David"/>
                <a:cs typeface="David"/>
                <a:sym typeface="David"/>
              </a:rPr>
              <a:t>פִּשְׁעֵיהֶם</a:t>
            </a:r>
            <a:r>
              <a:rPr b="0" i="0" lang="iw-IL" sz="2400" u="none" cap="none" strike="noStrike">
                <a:solidFill>
                  <a:srgbClr val="000000"/>
                </a:solidFill>
                <a:latin typeface="David"/>
                <a:ea typeface="David"/>
                <a:cs typeface="David"/>
                <a:sym typeface="David"/>
              </a:rPr>
              <a:t> – </a:t>
            </a:r>
            <a:r>
              <a:rPr b="0" i="0" lang="iw-IL" sz="2000" u="none" cap="none" strike="noStrike">
                <a:solidFill>
                  <a:srgbClr val="000000"/>
                </a:solidFill>
                <a:latin typeface="Arial"/>
                <a:ea typeface="Arial"/>
                <a:cs typeface="Arial"/>
                <a:sym typeface="Arial"/>
              </a:rPr>
              <a:t>עבירות שנעשו כדי להכעיס ולמרוד בה'</a:t>
            </a:r>
            <a:endParaRPr/>
          </a:p>
          <a:p>
            <a:pPr indent="0" lvl="0" marL="0" marR="0" rtl="1" algn="just">
              <a:lnSpc>
                <a:spcPct val="150000"/>
              </a:lnSpc>
              <a:spcBef>
                <a:spcPts val="1600"/>
              </a:spcBef>
              <a:spcAft>
                <a:spcPts val="0"/>
              </a:spcAft>
              <a:buNone/>
            </a:pPr>
            <a:r>
              <a:rPr b="0" i="0" lang="iw-IL" sz="2400" u="none" cap="none" strike="noStrike">
                <a:solidFill>
                  <a:srgbClr val="000000"/>
                </a:solidFill>
                <a:latin typeface="David"/>
                <a:ea typeface="David"/>
                <a:cs typeface="David"/>
                <a:sym typeface="David"/>
              </a:rPr>
              <a:t>לְכָל </a:t>
            </a:r>
            <a:r>
              <a:rPr b="1" i="0" lang="iw-IL" sz="2400" u="none" cap="none" strike="noStrike">
                <a:solidFill>
                  <a:srgbClr val="FFFF00"/>
                </a:solidFill>
                <a:latin typeface="David"/>
                <a:ea typeface="David"/>
                <a:cs typeface="David"/>
                <a:sym typeface="David"/>
              </a:rPr>
              <a:t>חַטֹּאתָם </a:t>
            </a:r>
            <a:r>
              <a:rPr b="0" i="0" lang="iw-IL" sz="2400" u="none" cap="none" strike="noStrike">
                <a:solidFill>
                  <a:schemeClr val="dk1"/>
                </a:solidFill>
                <a:latin typeface="David"/>
                <a:ea typeface="David"/>
                <a:cs typeface="David"/>
                <a:sym typeface="David"/>
              </a:rPr>
              <a:t>–</a:t>
            </a:r>
            <a:r>
              <a:rPr b="1" i="0" lang="iw-IL" sz="2400" u="none" cap="none" strike="noStrike">
                <a:solidFill>
                  <a:srgbClr val="FFFF00"/>
                </a:solidFill>
                <a:latin typeface="David"/>
                <a:ea typeface="David"/>
                <a:cs typeface="David"/>
                <a:sym typeface="David"/>
              </a:rPr>
              <a:t> </a:t>
            </a:r>
            <a:r>
              <a:rPr b="0" i="0" lang="iw-IL" sz="2000" u="none" cap="none" strike="noStrike">
                <a:solidFill>
                  <a:schemeClr val="dk1"/>
                </a:solidFill>
                <a:latin typeface="Arial"/>
                <a:ea typeface="Arial"/>
                <a:cs typeface="Arial"/>
                <a:sym typeface="Arial"/>
              </a:rPr>
              <a:t>עבירות שנעשו בשגגה</a:t>
            </a:r>
            <a:endParaRPr/>
          </a:p>
          <a:p>
            <a:pPr indent="0" lvl="0" marL="0" marR="0" rtl="1" algn="just">
              <a:lnSpc>
                <a:spcPct val="150000"/>
              </a:lnSpc>
              <a:spcBef>
                <a:spcPts val="1600"/>
              </a:spcBef>
              <a:spcAft>
                <a:spcPts val="0"/>
              </a:spcAft>
              <a:buNone/>
            </a:pPr>
            <a:r>
              <a:rPr b="0" i="0" lang="iw-IL" sz="2400" u="none" cap="none" strike="noStrike">
                <a:solidFill>
                  <a:srgbClr val="000000"/>
                </a:solidFill>
                <a:latin typeface="David"/>
                <a:ea typeface="David"/>
                <a:cs typeface="David"/>
                <a:sym typeface="David"/>
              </a:rPr>
              <a:t>וְנָתַן אֹתָם עַל רֹאשׁ הַשָּׂעִיר וְשִׁלַּח בְּיַד אִישׁ עִתִּי הַמִּדְבָּרָה:</a:t>
            </a:r>
            <a:r>
              <a:rPr b="1" i="0" lang="iw-IL" sz="2400" u="none" cap="none" strike="noStrike">
                <a:solidFill>
                  <a:srgbClr val="314B77"/>
                </a:solidFill>
                <a:latin typeface="David"/>
                <a:ea typeface="David"/>
                <a:cs typeface="David"/>
                <a:sym typeface="David"/>
              </a:rPr>
              <a:t> </a:t>
            </a:r>
            <a:endParaRPr/>
          </a:p>
          <a:p>
            <a:pPr indent="0" lvl="0" marL="0" marR="0" rtl="1" algn="just">
              <a:lnSpc>
                <a:spcPct val="150000"/>
              </a:lnSpc>
              <a:spcBef>
                <a:spcPts val="1600"/>
              </a:spcBef>
              <a:spcAft>
                <a:spcPts val="0"/>
              </a:spcAft>
              <a:buNone/>
            </a:pPr>
            <a:r>
              <a:rPr b="0" i="0" lang="iw-IL" sz="1800" u="none" cap="none" strike="noStrike">
                <a:solidFill>
                  <a:srgbClr val="000000"/>
                </a:solidFill>
                <a:latin typeface="David"/>
                <a:ea typeface="David"/>
                <a:cs typeface="David"/>
                <a:sym typeface="David"/>
              </a:rPr>
              <a:t>כב</a:t>
            </a:r>
            <a:r>
              <a:rPr b="0" i="0" lang="iw-IL" sz="1800" u="none" cap="none" strike="noStrike">
                <a:solidFill>
                  <a:srgbClr val="314B77"/>
                </a:solidFill>
                <a:latin typeface="David"/>
                <a:ea typeface="David"/>
                <a:cs typeface="David"/>
                <a:sym typeface="David"/>
              </a:rPr>
              <a:t> </a:t>
            </a:r>
            <a:r>
              <a:rPr b="0" i="0" lang="iw-IL" sz="2400" u="none" cap="none" strike="noStrike">
                <a:solidFill>
                  <a:srgbClr val="000000"/>
                </a:solidFill>
                <a:latin typeface="David"/>
                <a:ea typeface="David"/>
                <a:cs typeface="David"/>
                <a:sym typeface="David"/>
              </a:rPr>
              <a:t>וְנָשָׂא הַשָּׂעִיר עָלָיו אֶת כָּל עֲו‍ֹנֹתָם אֶל אֶרֶץ גְּזֵרָה וְשִׁלַּח אֶת הַשָּׂעִיר בַּמִּדְבָּר:</a:t>
            </a:r>
            <a:endParaRPr b="0" i="0" sz="2400" u="none" cap="none" strike="noStrike">
              <a:solidFill>
                <a:schemeClr val="dk1"/>
              </a:solidFill>
              <a:latin typeface="David"/>
              <a:ea typeface="David"/>
              <a:cs typeface="David"/>
              <a:sym typeface="David"/>
            </a:endParaRPr>
          </a:p>
        </p:txBody>
      </p:sp>
      <p:pic>
        <p:nvPicPr>
          <p:cNvPr id="185" name="Google Shape;185;p23"/>
          <p:cNvPicPr preferRelativeResize="0"/>
          <p:nvPr/>
        </p:nvPicPr>
        <p:blipFill rotWithShape="1">
          <a:blip r:embed="rId4">
            <a:alphaModFix/>
          </a:blip>
          <a:srcRect b="0" l="0" r="0" t="0"/>
          <a:stretch/>
        </p:blipFill>
        <p:spPr>
          <a:xfrm>
            <a:off x="8796388" y="3182493"/>
            <a:ext cx="2809458" cy="350669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24"/>
          <p:cNvPicPr preferRelativeResize="0"/>
          <p:nvPr/>
        </p:nvPicPr>
        <p:blipFill rotWithShape="1">
          <a:blip r:embed="rId3">
            <a:alphaModFix/>
          </a:blip>
          <a:srcRect b="-1" l="37027" r="23067" t="0"/>
          <a:stretch/>
        </p:blipFill>
        <p:spPr>
          <a:xfrm>
            <a:off x="8104092" y="10"/>
            <a:ext cx="4099858" cy="6857990"/>
          </a:xfrm>
          <a:prstGeom prst="rect">
            <a:avLst/>
          </a:prstGeom>
          <a:noFill/>
          <a:ln>
            <a:noFill/>
          </a:ln>
        </p:spPr>
      </p:pic>
      <p:sp>
        <p:nvSpPr>
          <p:cNvPr id="191" name="Google Shape;191;p24"/>
          <p:cNvSpPr/>
          <p:nvPr/>
        </p:nvSpPr>
        <p:spPr>
          <a:xfrm>
            <a:off x="8312812" y="92250"/>
            <a:ext cx="3682418" cy="25545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חומש ויקרא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פרק ט"ז</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סדר עבודת הכהן הגדול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ביום הכיפורים</a:t>
            </a:r>
            <a:endParaRPr/>
          </a:p>
        </p:txBody>
      </p:sp>
      <p:sp>
        <p:nvSpPr>
          <p:cNvPr id="192" name="Google Shape;192;p24"/>
          <p:cNvSpPr/>
          <p:nvPr/>
        </p:nvSpPr>
        <p:spPr>
          <a:xfrm>
            <a:off x="4099304" y="446192"/>
            <a:ext cx="3900428"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EAF0E0"/>
              </a:buClr>
              <a:buSzPts val="5400"/>
              <a:buFont typeface="Calibri"/>
              <a:buNone/>
            </a:pPr>
            <a:r>
              <a:rPr b="1" i="0" lang="iw-IL" sz="5400" u="none" cap="none" strike="noStrike">
                <a:solidFill>
                  <a:srgbClr val="EAF0E0"/>
                </a:solidFill>
                <a:latin typeface="Calibri"/>
                <a:ea typeface="Calibri"/>
                <a:cs typeface="Calibri"/>
                <a:sym typeface="Calibri"/>
              </a:rPr>
              <a:t>הקרבת העולות</a:t>
            </a:r>
            <a:endParaRPr/>
          </a:p>
        </p:txBody>
      </p:sp>
      <p:sp>
        <p:nvSpPr>
          <p:cNvPr id="193" name="Google Shape;193;p24"/>
          <p:cNvSpPr txBox="1"/>
          <p:nvPr/>
        </p:nvSpPr>
        <p:spPr>
          <a:xfrm>
            <a:off x="0" y="1485425"/>
            <a:ext cx="8104091" cy="2533194"/>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0" i="0" lang="iw-IL" sz="2400" u="none" cap="none" strike="noStrike">
                <a:solidFill>
                  <a:srgbClr val="000000"/>
                </a:solidFill>
                <a:latin typeface="Calibri"/>
                <a:ea typeface="Calibri"/>
                <a:cs typeface="Calibri"/>
                <a:sym typeface="Calibri"/>
              </a:rPr>
              <a:t> </a:t>
            </a:r>
            <a:r>
              <a:rPr b="0" i="0" lang="iw-IL" sz="1800" u="none" cap="none" strike="noStrike">
                <a:solidFill>
                  <a:srgbClr val="000000"/>
                </a:solidFill>
                <a:latin typeface="Calibri"/>
                <a:ea typeface="Calibri"/>
                <a:cs typeface="Calibri"/>
                <a:sym typeface="Calibri"/>
              </a:rPr>
              <a:t>כג</a:t>
            </a:r>
            <a:r>
              <a:rPr b="0" i="0" lang="iw-IL" sz="2400" u="none" cap="none" strike="noStrike">
                <a:solidFill>
                  <a:srgbClr val="000000"/>
                </a:solidFill>
                <a:latin typeface="Calibri"/>
                <a:ea typeface="Calibri"/>
                <a:cs typeface="Calibri"/>
                <a:sym typeface="Calibri"/>
              </a:rPr>
              <a:t> וּבָא אַהֲרֹן אֶל אֹהֶל מוֹעֵד </a:t>
            </a:r>
            <a:r>
              <a:rPr b="0" i="0" lang="iw-IL" sz="2400" u="none" cap="none" strike="noStrike">
                <a:solidFill>
                  <a:srgbClr val="C00000"/>
                </a:solidFill>
                <a:latin typeface="Calibri"/>
                <a:ea typeface="Calibri"/>
                <a:cs typeface="Calibri"/>
                <a:sym typeface="Calibri"/>
              </a:rPr>
              <a:t>וּפָשַׁט אֶת בִּגְדֵי הַבָּד </a:t>
            </a:r>
            <a:r>
              <a:rPr b="0" i="0" lang="iw-IL" sz="2400" u="none" cap="none" strike="noStrike">
                <a:solidFill>
                  <a:srgbClr val="000000"/>
                </a:solidFill>
                <a:latin typeface="Calibri"/>
                <a:ea typeface="Calibri"/>
                <a:cs typeface="Calibri"/>
                <a:sym typeface="Calibri"/>
              </a:rPr>
              <a:t>אֲשֶׁר לָבַשׁ בְּבֹאוֹ אֶל הַקֹּדֶשׁ וְהִנִּיחָם שָׁם: </a:t>
            </a:r>
            <a:endParaRPr/>
          </a:p>
          <a:p>
            <a:pPr indent="0" lvl="0" marL="0" marR="0" rtl="1" algn="just">
              <a:lnSpc>
                <a:spcPct val="150000"/>
              </a:lnSpc>
              <a:spcBef>
                <a:spcPts val="2200"/>
              </a:spcBef>
              <a:spcAft>
                <a:spcPts val="0"/>
              </a:spcAft>
              <a:buNone/>
            </a:pPr>
            <a:r>
              <a:rPr b="0" i="0" lang="iw-IL" sz="1800" u="none" cap="none" strike="noStrike">
                <a:solidFill>
                  <a:srgbClr val="000000"/>
                </a:solidFill>
                <a:latin typeface="Calibri"/>
                <a:ea typeface="Calibri"/>
                <a:cs typeface="Calibri"/>
                <a:sym typeface="Calibri"/>
              </a:rPr>
              <a:t>כד</a:t>
            </a:r>
            <a:r>
              <a:rPr b="0" i="0" lang="iw-IL" sz="2400" u="none" cap="none" strike="noStrike">
                <a:solidFill>
                  <a:srgbClr val="000000"/>
                </a:solidFill>
                <a:latin typeface="Calibri"/>
                <a:ea typeface="Calibri"/>
                <a:cs typeface="Calibri"/>
                <a:sym typeface="Calibri"/>
              </a:rPr>
              <a:t> וְרָחַץ אֶת בְּשָׂרוֹ בַמַּיִם בְּמָקוֹם קָדוֹשׁ </a:t>
            </a:r>
            <a:r>
              <a:rPr b="0" i="0" lang="iw-IL" sz="2400" u="none" cap="none" strike="noStrike">
                <a:solidFill>
                  <a:srgbClr val="C00000"/>
                </a:solidFill>
                <a:latin typeface="Calibri"/>
                <a:ea typeface="Calibri"/>
                <a:cs typeface="Calibri"/>
                <a:sym typeface="Calibri"/>
              </a:rPr>
              <a:t>וְלָבַשׁ אֶת בְּגָדָיו </a:t>
            </a:r>
            <a:r>
              <a:rPr b="0" i="0" lang="iw-IL" sz="2400" u="none" cap="none" strike="noStrike">
                <a:solidFill>
                  <a:srgbClr val="000000"/>
                </a:solidFill>
                <a:latin typeface="Calibri"/>
                <a:ea typeface="Calibri"/>
                <a:cs typeface="Calibri"/>
                <a:sym typeface="Calibri"/>
              </a:rPr>
              <a:t>וְיָצָא וְעָשָׂה אֶת </a:t>
            </a:r>
            <a:r>
              <a:rPr b="1" i="0" lang="iw-IL" sz="2400" u="none" cap="none" strike="noStrike">
                <a:solidFill>
                  <a:srgbClr val="FFFF00"/>
                </a:solidFill>
                <a:latin typeface="Calibri"/>
                <a:ea typeface="Calibri"/>
                <a:cs typeface="Calibri"/>
                <a:sym typeface="Calibri"/>
              </a:rPr>
              <a:t>עֹלָתוֹ</a:t>
            </a:r>
            <a:r>
              <a:rPr b="0" i="0" lang="iw-IL" sz="2400" u="none" cap="none" strike="noStrike">
                <a:solidFill>
                  <a:srgbClr val="002060"/>
                </a:solidFill>
                <a:latin typeface="Calibri"/>
                <a:ea typeface="Calibri"/>
                <a:cs typeface="Calibri"/>
                <a:sym typeface="Calibri"/>
              </a:rPr>
              <a:t> וְאֶת </a:t>
            </a:r>
            <a:r>
              <a:rPr b="1" i="0" lang="iw-IL" sz="2400" u="none" cap="none" strike="noStrike">
                <a:solidFill>
                  <a:srgbClr val="FFFF00"/>
                </a:solidFill>
                <a:latin typeface="Calibri"/>
                <a:ea typeface="Calibri"/>
                <a:cs typeface="Calibri"/>
                <a:sym typeface="Calibri"/>
              </a:rPr>
              <a:t>עֹלַת הָעָם </a:t>
            </a:r>
            <a:r>
              <a:rPr b="0" i="0" lang="iw-IL" sz="2400" u="none" cap="none" strike="noStrike">
                <a:solidFill>
                  <a:srgbClr val="000000"/>
                </a:solidFill>
                <a:latin typeface="Calibri"/>
                <a:ea typeface="Calibri"/>
                <a:cs typeface="Calibri"/>
                <a:sym typeface="Calibri"/>
              </a:rPr>
              <a:t>וְכִפֶּר בַּעֲדוֹ וּבְעַד הָעָם:</a:t>
            </a:r>
            <a:endParaRPr b="0" i="0" sz="2400" u="none" cap="none" strike="noStrike">
              <a:solidFill>
                <a:schemeClr val="dk1"/>
              </a:solidFill>
              <a:latin typeface="Calibri"/>
              <a:ea typeface="Calibri"/>
              <a:cs typeface="Calibri"/>
              <a:sym typeface="Calibri"/>
            </a:endParaRPr>
          </a:p>
        </p:txBody>
      </p:sp>
      <p:pic>
        <p:nvPicPr>
          <p:cNvPr id="194" name="Google Shape;194;p24"/>
          <p:cNvPicPr preferRelativeResize="0"/>
          <p:nvPr/>
        </p:nvPicPr>
        <p:blipFill rotWithShape="1">
          <a:blip r:embed="rId4">
            <a:alphaModFix/>
          </a:blip>
          <a:srcRect b="0" l="0" r="0" t="0"/>
          <a:stretch/>
        </p:blipFill>
        <p:spPr>
          <a:xfrm>
            <a:off x="2576146" y="3552092"/>
            <a:ext cx="1234468" cy="3217097"/>
          </a:xfrm>
          <a:prstGeom prst="rect">
            <a:avLst/>
          </a:prstGeom>
          <a:noFill/>
          <a:ln>
            <a:noFill/>
          </a:ln>
        </p:spPr>
      </p:pic>
      <p:pic>
        <p:nvPicPr>
          <p:cNvPr id="195" name="Google Shape;195;p24"/>
          <p:cNvPicPr preferRelativeResize="0"/>
          <p:nvPr/>
        </p:nvPicPr>
        <p:blipFill rotWithShape="1">
          <a:blip r:embed="rId5">
            <a:alphaModFix/>
          </a:blip>
          <a:srcRect b="0" l="0" r="0" t="0"/>
          <a:stretch/>
        </p:blipFill>
        <p:spPr>
          <a:xfrm>
            <a:off x="8295912" y="3376781"/>
            <a:ext cx="3768969" cy="276527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25"/>
          <p:cNvPicPr preferRelativeResize="0"/>
          <p:nvPr/>
        </p:nvPicPr>
        <p:blipFill rotWithShape="1">
          <a:blip r:embed="rId3">
            <a:alphaModFix/>
          </a:blip>
          <a:srcRect b="-1" l="37027" r="23067" t="0"/>
          <a:stretch/>
        </p:blipFill>
        <p:spPr>
          <a:xfrm>
            <a:off x="8104092" y="10"/>
            <a:ext cx="4099858" cy="6857990"/>
          </a:xfrm>
          <a:prstGeom prst="rect">
            <a:avLst/>
          </a:prstGeom>
          <a:noFill/>
          <a:ln>
            <a:noFill/>
          </a:ln>
        </p:spPr>
      </p:pic>
      <p:sp>
        <p:nvSpPr>
          <p:cNvPr id="201" name="Google Shape;201;p25"/>
          <p:cNvSpPr/>
          <p:nvPr/>
        </p:nvSpPr>
        <p:spPr>
          <a:xfrm>
            <a:off x="8312812" y="92250"/>
            <a:ext cx="3682418" cy="25545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חומש ויקרא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פרק ט"ז</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סדר עבודת הכהן הגדול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ביום הכיפורים</a:t>
            </a:r>
            <a:endParaRPr/>
          </a:p>
        </p:txBody>
      </p:sp>
      <p:sp>
        <p:nvSpPr>
          <p:cNvPr id="202" name="Google Shape;202;p25"/>
          <p:cNvSpPr/>
          <p:nvPr/>
        </p:nvSpPr>
        <p:spPr>
          <a:xfrm>
            <a:off x="36159" y="1526547"/>
            <a:ext cx="8103500" cy="258532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iw-IL" sz="5400" u="none" cap="none" strike="noStrike">
                <a:solidFill>
                  <a:srgbClr val="FFFFFF"/>
                </a:solidFill>
                <a:latin typeface="Arial"/>
                <a:ea typeface="Arial"/>
                <a:cs typeface="Arial"/>
                <a:sym typeface="Arial"/>
              </a:rPr>
              <a:t>"</a:t>
            </a:r>
            <a:r>
              <a:rPr b="1" i="0" lang="iw-IL" sz="5400" u="none" cap="none" strike="noStrike">
                <a:solidFill>
                  <a:srgbClr val="FFFFFF"/>
                </a:solidFill>
                <a:latin typeface="Times New Roman"/>
                <a:ea typeface="Times New Roman"/>
                <a:cs typeface="Times New Roman"/>
                <a:sym typeface="Times New Roman"/>
              </a:rPr>
              <a:t>ומלוין</a:t>
            </a:r>
            <a:r>
              <a:rPr b="1" i="0" lang="iw-IL" sz="5400" u="none" cap="none" strike="noStrike">
                <a:solidFill>
                  <a:srgbClr val="FFFFFF"/>
                </a:solidFill>
                <a:latin typeface="Arial"/>
                <a:ea typeface="Arial"/>
                <a:cs typeface="Arial"/>
                <a:sym typeface="Arial"/>
              </a:rPr>
              <a:t> </a:t>
            </a:r>
            <a:r>
              <a:rPr b="1" i="0" lang="iw-IL" sz="5400" u="none" cap="none" strike="noStrike">
                <a:solidFill>
                  <a:srgbClr val="FFFFFF"/>
                </a:solidFill>
                <a:latin typeface="Times New Roman"/>
                <a:ea typeface="Times New Roman"/>
                <a:cs typeface="Times New Roman"/>
                <a:sym typeface="Times New Roman"/>
              </a:rPr>
              <a:t>אותו עד ביתו. </a:t>
            </a:r>
            <a:endParaRPr/>
          </a:p>
          <a:p>
            <a:pPr indent="0" lvl="0" marL="0" marR="0" rtl="0" algn="ctr">
              <a:spcBef>
                <a:spcPts val="0"/>
              </a:spcBef>
              <a:spcAft>
                <a:spcPts val="0"/>
              </a:spcAft>
              <a:buNone/>
            </a:pPr>
            <a:r>
              <a:rPr b="1" i="0" lang="iw-IL" sz="5400" u="none" cap="none" strike="noStrike">
                <a:solidFill>
                  <a:srgbClr val="FFFFFF"/>
                </a:solidFill>
                <a:latin typeface="Times New Roman"/>
                <a:ea typeface="Times New Roman"/>
                <a:cs typeface="Times New Roman"/>
                <a:sym typeface="Times New Roman"/>
              </a:rPr>
              <a:t>ויום טוב היה עושה לאוהביו </a:t>
            </a:r>
            <a:endParaRPr/>
          </a:p>
          <a:p>
            <a:pPr indent="0" lvl="0" marL="0" marR="0" rtl="0" algn="ctr">
              <a:spcBef>
                <a:spcPts val="0"/>
              </a:spcBef>
              <a:spcAft>
                <a:spcPts val="0"/>
              </a:spcAft>
              <a:buNone/>
            </a:pPr>
            <a:r>
              <a:rPr b="1" i="0" lang="iw-IL" sz="5400" u="none" cap="none" strike="noStrike">
                <a:solidFill>
                  <a:srgbClr val="FFFFFF"/>
                </a:solidFill>
                <a:latin typeface="Times New Roman"/>
                <a:ea typeface="Times New Roman"/>
                <a:cs typeface="Times New Roman"/>
                <a:sym typeface="Times New Roman"/>
              </a:rPr>
              <a:t>בשעה שיצא בשלום מן הקדש"</a:t>
            </a:r>
            <a:endParaRPr b="1" i="0" sz="5400" u="none" cap="none" strike="noStrike">
              <a:solidFill>
                <a:srgbClr val="FFFFFF"/>
              </a:solidFill>
              <a:latin typeface="Calibri"/>
              <a:ea typeface="Calibri"/>
              <a:cs typeface="Calibri"/>
              <a:sym typeface="Calibri"/>
            </a:endParaRPr>
          </a:p>
        </p:txBody>
      </p:sp>
      <p:pic>
        <p:nvPicPr>
          <p:cNvPr id="203" name="Google Shape;203;p25"/>
          <p:cNvPicPr preferRelativeResize="0"/>
          <p:nvPr/>
        </p:nvPicPr>
        <p:blipFill rotWithShape="1">
          <a:blip r:embed="rId4">
            <a:alphaModFix/>
          </a:blip>
          <a:srcRect b="0" l="0" r="0" t="0"/>
          <a:stretch/>
        </p:blipFill>
        <p:spPr>
          <a:xfrm>
            <a:off x="9029700" y="3182710"/>
            <a:ext cx="2453241" cy="336143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26"/>
          <p:cNvPicPr preferRelativeResize="0"/>
          <p:nvPr/>
        </p:nvPicPr>
        <p:blipFill rotWithShape="1">
          <a:blip r:embed="rId3">
            <a:alphaModFix/>
          </a:blip>
          <a:srcRect b="-1" l="37027" r="23067" t="0"/>
          <a:stretch/>
        </p:blipFill>
        <p:spPr>
          <a:xfrm>
            <a:off x="8104092" y="10"/>
            <a:ext cx="4099858" cy="6857990"/>
          </a:xfrm>
          <a:prstGeom prst="rect">
            <a:avLst/>
          </a:prstGeom>
          <a:noFill/>
          <a:ln>
            <a:noFill/>
          </a:ln>
        </p:spPr>
      </p:pic>
      <p:sp>
        <p:nvSpPr>
          <p:cNvPr id="209" name="Google Shape;209;p26"/>
          <p:cNvSpPr/>
          <p:nvPr/>
        </p:nvSpPr>
        <p:spPr>
          <a:xfrm>
            <a:off x="8312812" y="92250"/>
            <a:ext cx="3682418" cy="25545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חומש ויקרא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פרק ט"ז</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סדר עבודת הכהן הגדול </a:t>
            </a:r>
            <a:endParaRPr/>
          </a:p>
          <a:p>
            <a:pPr indent="0" lvl="0" marL="0" marR="0" rtl="0" algn="ctr">
              <a:lnSpc>
                <a:spcPct val="100000"/>
              </a:lnSpc>
              <a:spcBef>
                <a:spcPts val="0"/>
              </a:spcBef>
              <a:spcAft>
                <a:spcPts val="0"/>
              </a:spcAft>
              <a:buClr>
                <a:srgbClr val="000000"/>
              </a:buClr>
              <a:buSzPts val="3200"/>
              <a:buFont typeface="Calibri"/>
              <a:buNone/>
            </a:pPr>
            <a:r>
              <a:rPr b="1" i="0" lang="iw-IL" sz="3200" u="none" cap="none" strike="noStrike">
                <a:solidFill>
                  <a:srgbClr val="000000"/>
                </a:solidFill>
                <a:latin typeface="Calibri"/>
                <a:ea typeface="Calibri"/>
                <a:cs typeface="Calibri"/>
                <a:sym typeface="Calibri"/>
              </a:rPr>
              <a:t>ביום הכיפורים</a:t>
            </a:r>
            <a:endParaRPr/>
          </a:p>
        </p:txBody>
      </p:sp>
      <p:sp>
        <p:nvSpPr>
          <p:cNvPr id="210" name="Google Shape;210;p26"/>
          <p:cNvSpPr/>
          <p:nvPr/>
        </p:nvSpPr>
        <p:spPr>
          <a:xfrm>
            <a:off x="515460" y="232927"/>
            <a:ext cx="7144906"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EAF0E0"/>
              </a:buClr>
              <a:buSzPts val="5400"/>
              <a:buFont typeface="Calibri"/>
              <a:buNone/>
            </a:pPr>
            <a:r>
              <a:rPr b="1" i="0" lang="iw-IL" sz="5400" u="none" cap="none" strike="noStrike">
                <a:solidFill>
                  <a:srgbClr val="EAF0E0"/>
                </a:solidFill>
                <a:latin typeface="Calibri"/>
                <a:ea typeface="Calibri"/>
                <a:cs typeface="Calibri"/>
                <a:sym typeface="Calibri"/>
              </a:rPr>
              <a:t>מצוות יום הכיפורים לדורות</a:t>
            </a:r>
            <a:endParaRPr/>
          </a:p>
        </p:txBody>
      </p:sp>
      <p:sp>
        <p:nvSpPr>
          <p:cNvPr id="211" name="Google Shape;211;p26"/>
          <p:cNvSpPr txBox="1"/>
          <p:nvPr/>
        </p:nvSpPr>
        <p:spPr>
          <a:xfrm>
            <a:off x="439240" y="1554164"/>
            <a:ext cx="7297335" cy="6355586"/>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None/>
            </a:pPr>
            <a:r>
              <a:rPr b="0" i="0" lang="iw-IL" sz="1800" u="none" cap="none" strike="noStrike">
                <a:solidFill>
                  <a:srgbClr val="000000"/>
                </a:solidFill>
                <a:latin typeface="David"/>
                <a:ea typeface="David"/>
                <a:cs typeface="David"/>
                <a:sym typeface="David"/>
              </a:rPr>
              <a:t>כט</a:t>
            </a:r>
            <a:r>
              <a:rPr b="0" i="0" lang="iw-IL" sz="2400" u="none" cap="none" strike="noStrike">
                <a:solidFill>
                  <a:srgbClr val="000000"/>
                </a:solidFill>
                <a:latin typeface="David"/>
                <a:ea typeface="David"/>
                <a:cs typeface="David"/>
                <a:sym typeface="David"/>
              </a:rPr>
              <a:t> וְהָיְתָה לָכֶם לְחֻקַּת עוֹלָם </a:t>
            </a:r>
            <a:endParaRPr b="0" i="0" sz="2400" u="none" cap="none" strike="noStrike">
              <a:solidFill>
                <a:schemeClr val="dk1"/>
              </a:solidFill>
              <a:latin typeface="David"/>
              <a:ea typeface="David"/>
              <a:cs typeface="David"/>
              <a:sym typeface="David"/>
            </a:endParaRPr>
          </a:p>
          <a:p>
            <a:pPr indent="0" lvl="0" marL="0" marR="0" rtl="1" algn="just">
              <a:lnSpc>
                <a:spcPct val="150000"/>
              </a:lnSpc>
              <a:spcBef>
                <a:spcPts val="1000"/>
              </a:spcBef>
              <a:spcAft>
                <a:spcPts val="0"/>
              </a:spcAft>
              <a:buNone/>
            </a:pPr>
            <a:r>
              <a:rPr b="0" i="0" lang="iw-IL" sz="2400" u="none" cap="none" strike="noStrike">
                <a:solidFill>
                  <a:srgbClr val="000000"/>
                </a:solidFill>
                <a:latin typeface="David"/>
                <a:ea typeface="David"/>
                <a:cs typeface="David"/>
                <a:sym typeface="David"/>
              </a:rPr>
              <a:t>בַּחֹדֶשׁ הַשְּׁבִיעִי בֶּעָשׂוֹר לַחֹדֶשׁ </a:t>
            </a:r>
            <a:r>
              <a:rPr b="1" i="0" lang="iw-IL" sz="2400" u="none" cap="none" strike="noStrike">
                <a:solidFill>
                  <a:srgbClr val="FF0000"/>
                </a:solidFill>
                <a:latin typeface="David"/>
                <a:ea typeface="David"/>
                <a:cs typeface="David"/>
                <a:sym typeface="David"/>
              </a:rPr>
              <a:t>תְּעַנּוּ אֶת נַפְשֹׁתֵיכֶם </a:t>
            </a:r>
            <a:endParaRPr b="1" i="0" sz="2400" u="none" cap="none" strike="noStrike">
              <a:solidFill>
                <a:schemeClr val="dk1"/>
              </a:solidFill>
              <a:latin typeface="David"/>
              <a:ea typeface="David"/>
              <a:cs typeface="David"/>
              <a:sym typeface="David"/>
            </a:endParaRPr>
          </a:p>
          <a:p>
            <a:pPr indent="0" lvl="0" marL="0" marR="0" rtl="1" algn="just">
              <a:lnSpc>
                <a:spcPct val="150000"/>
              </a:lnSpc>
              <a:spcBef>
                <a:spcPts val="1000"/>
              </a:spcBef>
              <a:spcAft>
                <a:spcPts val="0"/>
              </a:spcAft>
              <a:buNone/>
            </a:pPr>
            <a:r>
              <a:rPr b="1" i="0" lang="iw-IL" sz="2400" u="none" cap="none" strike="noStrike">
                <a:solidFill>
                  <a:srgbClr val="FF0000"/>
                </a:solidFill>
                <a:latin typeface="David"/>
                <a:ea typeface="David"/>
                <a:cs typeface="David"/>
                <a:sym typeface="David"/>
              </a:rPr>
              <a:t>וְכָל מְלָאכָה לֹא תַעֲשׂוּ </a:t>
            </a:r>
            <a:r>
              <a:rPr b="0" i="0" lang="iw-IL" sz="2400" u="none" cap="none" strike="noStrike">
                <a:solidFill>
                  <a:srgbClr val="000000"/>
                </a:solidFill>
                <a:latin typeface="David"/>
                <a:ea typeface="David"/>
                <a:cs typeface="David"/>
                <a:sym typeface="David"/>
              </a:rPr>
              <a:t>הָאֶזְרָח וְהַגֵּר הַגָּר בְּתוֹכְכֶם: </a:t>
            </a:r>
            <a:endParaRPr b="0" i="0" sz="2400" u="none" cap="none" strike="noStrike">
              <a:solidFill>
                <a:schemeClr val="dk1"/>
              </a:solidFill>
              <a:latin typeface="David"/>
              <a:ea typeface="David"/>
              <a:cs typeface="David"/>
              <a:sym typeface="David"/>
            </a:endParaRPr>
          </a:p>
          <a:p>
            <a:pPr indent="0" lvl="0" marL="0" marR="0" rtl="1" algn="just">
              <a:lnSpc>
                <a:spcPct val="150000"/>
              </a:lnSpc>
              <a:spcBef>
                <a:spcPts val="1000"/>
              </a:spcBef>
              <a:spcAft>
                <a:spcPts val="0"/>
              </a:spcAft>
              <a:buNone/>
            </a:pPr>
            <a:r>
              <a:rPr b="0" i="0" lang="iw-IL" sz="1800" u="none" cap="none" strike="noStrike">
                <a:solidFill>
                  <a:srgbClr val="000000"/>
                </a:solidFill>
                <a:latin typeface="David"/>
                <a:ea typeface="David"/>
                <a:cs typeface="David"/>
                <a:sym typeface="David"/>
              </a:rPr>
              <a:t>ל</a:t>
            </a:r>
            <a:r>
              <a:rPr b="0" i="0" lang="iw-IL" sz="2400" u="none" cap="none" strike="noStrike">
                <a:solidFill>
                  <a:srgbClr val="000000"/>
                </a:solidFill>
                <a:latin typeface="David"/>
                <a:ea typeface="David"/>
                <a:cs typeface="David"/>
                <a:sym typeface="David"/>
              </a:rPr>
              <a:t> כִּי בַיּוֹם הַזֶּה יְכַפֵּר עֲלֵיכֶם לְטַהֵר אֶתְכֶם מִכֹּל חַטֹּאתֵיכֶם לִפְנֵי ה' תִּטְהָרוּ: </a:t>
            </a:r>
            <a:endParaRPr b="0" i="0" sz="2400" u="none" cap="none" strike="noStrike">
              <a:solidFill>
                <a:schemeClr val="dk1"/>
              </a:solidFill>
              <a:latin typeface="David"/>
              <a:ea typeface="David"/>
              <a:cs typeface="David"/>
              <a:sym typeface="David"/>
            </a:endParaRPr>
          </a:p>
          <a:p>
            <a:pPr indent="0" lvl="0" marL="0" marR="0" rtl="1" algn="just">
              <a:lnSpc>
                <a:spcPct val="150000"/>
              </a:lnSpc>
              <a:spcBef>
                <a:spcPts val="1000"/>
              </a:spcBef>
              <a:spcAft>
                <a:spcPts val="0"/>
              </a:spcAft>
              <a:buNone/>
            </a:pPr>
            <a:r>
              <a:rPr b="0" i="0" lang="iw-IL" sz="1800" u="none" cap="none" strike="noStrike">
                <a:solidFill>
                  <a:srgbClr val="000000"/>
                </a:solidFill>
                <a:latin typeface="David"/>
                <a:ea typeface="David"/>
                <a:cs typeface="David"/>
                <a:sym typeface="David"/>
              </a:rPr>
              <a:t>לא </a:t>
            </a:r>
            <a:r>
              <a:rPr b="1" i="0" lang="iw-IL" sz="2400" u="none" cap="none" strike="noStrike">
                <a:solidFill>
                  <a:srgbClr val="FF0000"/>
                </a:solidFill>
                <a:latin typeface="David"/>
                <a:ea typeface="David"/>
                <a:cs typeface="David"/>
                <a:sym typeface="David"/>
              </a:rPr>
              <a:t>שַׁבַּת שַׁבָּתוֹן </a:t>
            </a:r>
            <a:r>
              <a:rPr b="0" i="0" lang="iw-IL" sz="2400" u="none" cap="none" strike="noStrike">
                <a:solidFill>
                  <a:srgbClr val="000000"/>
                </a:solidFill>
                <a:latin typeface="David"/>
                <a:ea typeface="David"/>
                <a:cs typeface="David"/>
                <a:sym typeface="David"/>
              </a:rPr>
              <a:t>הִיא לָכֶם וְעִנִּיתֶם אֶת נַפְשֹׁתֵיכֶם חֻקַּת עוֹלָם:</a:t>
            </a:r>
            <a:endParaRPr/>
          </a:p>
          <a:p>
            <a:pPr indent="0" lvl="0" marL="0" marR="0" rtl="1" algn="r">
              <a:lnSpc>
                <a:spcPct val="150000"/>
              </a:lnSpc>
              <a:spcBef>
                <a:spcPts val="1000"/>
              </a:spcBef>
              <a:spcAft>
                <a:spcPts val="0"/>
              </a:spcAft>
              <a:buNone/>
            </a:pPr>
            <a:r>
              <a:rPr b="0" i="0" lang="iw-IL" sz="1800" u="none" cap="none" strike="noStrike">
                <a:solidFill>
                  <a:schemeClr val="dk1"/>
                </a:solidFill>
                <a:latin typeface="David"/>
                <a:ea typeface="David"/>
                <a:cs typeface="David"/>
                <a:sym typeface="David"/>
              </a:rPr>
              <a:t>לד</a:t>
            </a:r>
            <a:r>
              <a:rPr b="0" i="0" lang="iw-IL" sz="2400" u="none" cap="none" strike="noStrike">
                <a:solidFill>
                  <a:schemeClr val="dk1"/>
                </a:solidFill>
                <a:latin typeface="David"/>
                <a:ea typeface="David"/>
                <a:cs typeface="David"/>
                <a:sym typeface="David"/>
              </a:rPr>
              <a:t> וְהָיְתָה זֹּאת לָכֶם </a:t>
            </a:r>
            <a:r>
              <a:rPr b="1" i="0" lang="iw-IL" sz="2400" u="none" cap="none" strike="noStrike">
                <a:solidFill>
                  <a:srgbClr val="FFFF00"/>
                </a:solidFill>
                <a:latin typeface="David"/>
                <a:ea typeface="David"/>
                <a:cs typeface="David"/>
                <a:sym typeface="David"/>
              </a:rPr>
              <a:t>לְחֻקַּת עוֹלָם לְכַפֵּר עַל בְּנֵי יִשְׂרָאֵל מִכָּל חַטֹּאתָם </a:t>
            </a:r>
            <a:endParaRPr/>
          </a:p>
          <a:p>
            <a:pPr indent="0" lvl="0" marL="0" marR="0" rtl="1" algn="r">
              <a:lnSpc>
                <a:spcPct val="150000"/>
              </a:lnSpc>
              <a:spcBef>
                <a:spcPts val="0"/>
              </a:spcBef>
              <a:spcAft>
                <a:spcPts val="0"/>
              </a:spcAft>
              <a:buNone/>
            </a:pPr>
            <a:r>
              <a:rPr b="1" i="0" lang="iw-IL" sz="2400" u="none" cap="none" strike="noStrike">
                <a:solidFill>
                  <a:srgbClr val="FFFF00"/>
                </a:solidFill>
                <a:latin typeface="David"/>
                <a:ea typeface="David"/>
                <a:cs typeface="David"/>
                <a:sym typeface="David"/>
              </a:rPr>
              <a:t>    אַחַת בַּשָּׁנָה</a:t>
            </a:r>
            <a:r>
              <a:rPr b="0" i="0" lang="iw-IL" sz="2400" u="none" cap="none" strike="noStrike">
                <a:solidFill>
                  <a:schemeClr val="dk1"/>
                </a:solidFill>
                <a:latin typeface="David"/>
                <a:ea typeface="David"/>
                <a:cs typeface="David"/>
                <a:sym typeface="David"/>
              </a:rPr>
              <a:t> וַיַּעַשׂ כַּאֲשֶׁר צִוָּה ה' אֶת מֹשֶׁה: </a:t>
            </a:r>
            <a:endParaRPr b="0" i="0" sz="2400" u="none" cap="none" strike="noStrike">
              <a:solidFill>
                <a:schemeClr val="dk1"/>
              </a:solidFill>
              <a:latin typeface="David"/>
              <a:ea typeface="David"/>
              <a:cs typeface="David"/>
              <a:sym typeface="David"/>
            </a:endParaRPr>
          </a:p>
          <a:p>
            <a:pPr indent="0" lvl="0" marL="0" marR="0" rtl="1" algn="just">
              <a:lnSpc>
                <a:spcPct val="150000"/>
              </a:lnSpc>
              <a:spcBef>
                <a:spcPts val="0"/>
              </a:spcBef>
              <a:spcAft>
                <a:spcPts val="0"/>
              </a:spcAft>
              <a:buNone/>
            </a:pPr>
            <a:r>
              <a:t/>
            </a:r>
            <a:endParaRPr b="0" i="0" sz="2400" u="none" cap="none" strike="noStrike">
              <a:solidFill>
                <a:schemeClr val="dk1"/>
              </a:solidFill>
              <a:latin typeface="David"/>
              <a:ea typeface="David"/>
              <a:cs typeface="David"/>
              <a:sym typeface="David"/>
            </a:endParaRPr>
          </a:p>
          <a:p>
            <a:pPr indent="0" lvl="0" marL="0" marR="0" rtl="1" algn="just">
              <a:lnSpc>
                <a:spcPct val="150000"/>
              </a:lnSpc>
              <a:spcBef>
                <a:spcPts val="1000"/>
              </a:spcBef>
              <a:spcAft>
                <a:spcPts val="0"/>
              </a:spcAft>
              <a:buClr>
                <a:schemeClr val="dk1"/>
              </a:buClr>
              <a:buSzPts val="2400"/>
              <a:buFont typeface="Calibri"/>
              <a:buNone/>
            </a:pPr>
            <a:r>
              <a:t/>
            </a:r>
            <a:endParaRPr b="0" i="0" sz="2400" u="none" cap="none" strike="noStrike">
              <a:solidFill>
                <a:srgbClr val="000000"/>
              </a:solidFill>
              <a:latin typeface="David"/>
              <a:ea typeface="David"/>
              <a:cs typeface="David"/>
              <a:sym typeface="David"/>
            </a:endParaRPr>
          </a:p>
        </p:txBody>
      </p:sp>
      <p:pic>
        <p:nvPicPr>
          <p:cNvPr id="212" name="Google Shape;212;p26"/>
          <p:cNvPicPr preferRelativeResize="0"/>
          <p:nvPr/>
        </p:nvPicPr>
        <p:blipFill rotWithShape="1">
          <a:blip r:embed="rId4">
            <a:alphaModFix/>
          </a:blip>
          <a:srcRect b="0" l="0" r="0" t="0"/>
          <a:stretch/>
        </p:blipFill>
        <p:spPr>
          <a:xfrm>
            <a:off x="8609756" y="3682457"/>
            <a:ext cx="3237257" cy="213988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מטרופולין">
  <a:themeElements>
    <a:clrScheme name="מטרופולין">
      <a:dk1>
        <a:srgbClr val="000000"/>
      </a:dk1>
      <a:lt1>
        <a:srgbClr val="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