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E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48684" y="9568559"/>
            <a:ext cx="1939986" cy="389086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27843438-D4CF-40AA-813D-3E4363287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E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תמונה 37">
            <a:extLst>
              <a:ext uri="{FF2B5EF4-FFF2-40B4-BE49-F238E27FC236}">
                <a16:creationId xmlns:a16="http://schemas.microsoft.com/office/drawing/2014/main" id="{1C9B85A1-0A6A-400E-93E1-1E7543574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 amt="16000"/>
          </a:blip>
          <a:srcRect l="1724" t="44127" r="4696" b="724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>
            <a:extLst>
              <a:ext uri="{FF2B5EF4-FFF2-40B4-BE49-F238E27FC236}">
                <a16:creationId xmlns:a16="http://schemas.microsoft.com/office/drawing/2014/main" id="{F3711402-04D3-4AC9-8BB0-BA3BF50DF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9" name="12 ירחים">
            <a:hlinkClick r:id="" action="ppaction://media"/>
            <a:extLst>
              <a:ext uri="{FF2B5EF4-FFF2-40B4-BE49-F238E27FC236}">
                <a16:creationId xmlns:a16="http://schemas.microsoft.com/office/drawing/2014/main" id="{F3F2EB76-779D-42CD-8EC4-A287D38C68E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26"/>
                </p14:media>
              </p:ext>
            </p:extLst>
          </p:nvPr>
        </p:nvPicPr>
        <p:blipFill rotWithShape="1">
          <a:blip r:embed="rId6"/>
          <a:srcRect l="15178" r="15212"/>
          <a:stretch>
            <a:fillRect/>
          </a:stretch>
        </p:blipFill>
        <p:spPr>
          <a:xfrm>
            <a:off x="609600" y="488964"/>
            <a:ext cx="11520000" cy="93090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9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תמונה 15">
            <a:extLst>
              <a:ext uri="{FF2B5EF4-FFF2-40B4-BE49-F238E27FC236}">
                <a16:creationId xmlns:a16="http://schemas.microsoft.com/office/drawing/2014/main" id="{0D84D7C4-A527-44DC-93E3-C6C9F1B0A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 amt="16000"/>
          </a:blip>
          <a:srcRect l="1724" t="44127" r="4696" b="724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תמונה 11">
            <a:extLst>
              <a:ext uri="{FF2B5EF4-FFF2-40B4-BE49-F238E27FC236}">
                <a16:creationId xmlns:a16="http://schemas.microsoft.com/office/drawing/2014/main" id="{2F099827-C6FC-4ADD-8F9A-7EC85930D4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8" name="בראש השנה">
            <a:hlinkClick r:id="" action="ppaction://media"/>
            <a:extLst>
              <a:ext uri="{FF2B5EF4-FFF2-40B4-BE49-F238E27FC236}">
                <a16:creationId xmlns:a16="http://schemas.microsoft.com/office/drawing/2014/main" id="{F098EEC3-1C1A-497C-997A-781CBC823DE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409"/>
                </p14:media>
              </p:ext>
            </p:extLst>
          </p:nvPr>
        </p:nvPicPr>
        <p:blipFill rotWithShape="1">
          <a:blip r:embed="rId6"/>
          <a:srcRect l="3730" r="3630"/>
          <a:stretch>
            <a:fillRect/>
          </a:stretch>
        </p:blipFill>
        <p:spPr>
          <a:xfrm>
            <a:off x="381000" y="480340"/>
            <a:ext cx="11520000" cy="93263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913890" cy="10765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076563"/>
            </a:xfrm>
            <a:custGeom>
              <a:avLst/>
              <a:gdLst/>
              <a:ahLst/>
              <a:cxnLst/>
              <a:rect l="l" t="t" r="r" b="b"/>
              <a:pathLst>
                <a:path w="1913890" h="1076563">
                  <a:moveTo>
                    <a:pt x="0" y="0"/>
                  </a:moveTo>
                  <a:lnTo>
                    <a:pt x="1913890" y="0"/>
                  </a:lnTo>
                  <a:lnTo>
                    <a:pt x="1913890" y="1076563"/>
                  </a:lnTo>
                  <a:lnTo>
                    <a:pt x="0" y="1076563"/>
                  </a:lnTo>
                  <a:close/>
                </a:path>
              </a:pathLst>
            </a:custGeom>
            <a:solidFill>
              <a:srgbClr val="CFEBC7"/>
            </a:solidFill>
          </p:spPr>
        </p:sp>
      </p:grpSp>
      <p:pic>
        <p:nvPicPr>
          <p:cNvPr id="16" name="תמונה 15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6ABD859A-F3BE-40AC-A33B-BEA0270DE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E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>
            <a:extLst>
              <a:ext uri="{FF2B5EF4-FFF2-40B4-BE49-F238E27FC236}">
                <a16:creationId xmlns:a16="http://schemas.microsoft.com/office/drawing/2014/main" id="{62B25A67-659A-40C8-ABEF-73207522F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 amt="16000"/>
          </a:blip>
          <a:srcRect l="1724" t="44127" r="4696" b="724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>
            <a:extLst>
              <a:ext uri="{FF2B5EF4-FFF2-40B4-BE49-F238E27FC236}">
                <a16:creationId xmlns:a16="http://schemas.microsoft.com/office/drawing/2014/main" id="{AE54DDB7-CEBE-43E9-943B-4FFF80EBC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7" name="שנה הלכה שנה באה">
            <a:hlinkClick r:id="" action="ppaction://media"/>
            <a:extLst>
              <a:ext uri="{FF2B5EF4-FFF2-40B4-BE49-F238E27FC236}">
                <a16:creationId xmlns:a16="http://schemas.microsoft.com/office/drawing/2014/main" id="{170E4EF6-15D2-4973-A503-AD2CDB006A1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90"/>
                </p14:media>
              </p:ext>
            </p:extLst>
          </p:nvPr>
        </p:nvPicPr>
        <p:blipFill rotWithShape="1">
          <a:blip r:embed="rId6"/>
          <a:srcRect l="15039" r="14802"/>
          <a:stretch>
            <a:fillRect/>
          </a:stretch>
        </p:blipFill>
        <p:spPr>
          <a:xfrm>
            <a:off x="381000" y="880342"/>
            <a:ext cx="10634661" cy="85263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8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E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תמונה 11">
            <a:extLst>
              <a:ext uri="{FF2B5EF4-FFF2-40B4-BE49-F238E27FC236}">
                <a16:creationId xmlns:a16="http://schemas.microsoft.com/office/drawing/2014/main" id="{061D7424-5929-4CC6-B0EE-A2C6B1A65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1A05EE5-30F7-4B4B-9AE9-11181A163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 amt="16000"/>
          </a:blip>
          <a:srcRect l="1724" t="44127" r="4696" b="724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>
            <a:extLst>
              <a:ext uri="{FF2B5EF4-FFF2-40B4-BE49-F238E27FC236}">
                <a16:creationId xmlns:a16="http://schemas.microsoft.com/office/drawing/2014/main" id="{D3A022EC-15B9-4CC0-941D-C6826930B5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7" name="מתנה לראש השנה">
            <a:hlinkClick r:id="" action="ppaction://media"/>
            <a:extLst>
              <a:ext uri="{FF2B5EF4-FFF2-40B4-BE49-F238E27FC236}">
                <a16:creationId xmlns:a16="http://schemas.microsoft.com/office/drawing/2014/main" id="{8FB68A9F-80CB-4004-8995-E4FFA1DB29A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277"/>
                </p14:media>
              </p:ext>
            </p:extLst>
          </p:nvPr>
        </p:nvPicPr>
        <p:blipFill rotWithShape="1">
          <a:blip r:embed="rId6"/>
          <a:srcRect l="3433" r="3654"/>
          <a:stretch>
            <a:fillRect/>
          </a:stretch>
        </p:blipFill>
        <p:spPr>
          <a:xfrm>
            <a:off x="406438" y="880342"/>
            <a:ext cx="10562762" cy="85263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7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תמונה 15">
            <a:extLst>
              <a:ext uri="{FF2B5EF4-FFF2-40B4-BE49-F238E27FC236}">
                <a16:creationId xmlns:a16="http://schemas.microsoft.com/office/drawing/2014/main" id="{356E015D-702E-4ED3-BEDD-A1D08CA21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0</Words>
  <Application>Microsoft Office PowerPoint</Application>
  <PresentationFormat>מותאם אישית</PresentationFormat>
  <Paragraphs>0</Paragraphs>
  <Slides>12</Slides>
  <Notes>0</Notes>
  <HiddenSlides>0</HiddenSlides>
  <MMClips>4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בראש השנה</dc:title>
  <cp:lastModifiedBy>שרית מלר</cp:lastModifiedBy>
  <cp:revision>6</cp:revision>
  <dcterms:created xsi:type="dcterms:W3CDTF">2006-08-16T00:00:00Z</dcterms:created>
  <dcterms:modified xsi:type="dcterms:W3CDTF">2021-09-02T12:11:53Z</dcterms:modified>
  <dc:identifier>DAEox-xs10w</dc:identifier>
</cp:coreProperties>
</file>