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7B4E4"/>
            </a:gs>
            <a:gs pos="50000">
              <a:srgbClr val="BFCFEC"/>
            </a:gs>
            <a:gs pos="100000">
              <a:srgbClr val="E0E8F4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9900"/>
              <a:buFont typeface="Arial"/>
              <a:buNone/>
            </a:pPr>
            <a:r>
              <a:rPr lang="iw-IL" sz="199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שופרות</a:t>
            </a:r>
            <a:endParaRPr sz="199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דישון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דישון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6994" y="1600200"/>
            <a:ext cx="429001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דישון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6799" y="1600200"/>
            <a:ext cx="533040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יעל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064" y="2814557"/>
            <a:ext cx="1885950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9672" y="1556792"/>
            <a:ext cx="2876360" cy="2520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יעל נקבה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5405" y="1600200"/>
            <a:ext cx="679319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יעל זכר ונקבה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8900" y="2529681"/>
            <a:ext cx="3886200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כבש - איל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1739106"/>
            <a:ext cx="6096000" cy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כבש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8024" y="1700808"/>
            <a:ext cx="2922240" cy="2817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9632" y="1700808"/>
            <a:ext cx="2647950" cy="17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עז - תיש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2988405"/>
            <a:ext cx="2438400" cy="1749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עז מבריגה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4720" y="1600200"/>
            <a:ext cx="4314559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עז מבריגה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0" y="1943894"/>
            <a:ext cx="2857500" cy="38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עז מבריגה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2234025"/>
            <a:ext cx="4876800" cy="325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עז מבריגה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088" y="2276872"/>
            <a:ext cx="2613194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1680" y="1364421"/>
            <a:ext cx="2880320" cy="3810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צבי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2953" y="1600200"/>
            <a:ext cx="6838093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קודו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6056" y="2132856"/>
            <a:ext cx="27051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760" y="2132856"/>
            <a:ext cx="1800200" cy="2481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קודו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5485" y="1600200"/>
            <a:ext cx="3453030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קודו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0750" y="2267744"/>
            <a:ext cx="47625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ראם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800" y="2262981"/>
            <a:ext cx="32004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ראם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שופרות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Arial"/>
              <a:buNone/>
            </a:pPr>
            <a:r>
              <a:rPr lang="iw-IL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שנה טובה ומתוקה!</a:t>
            </a:r>
            <a:endParaRPr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5400"/>
              <a:buNone/>
            </a:pPr>
            <a:r>
              <a:rPr lang="iw-IL" sz="54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ותקבל</a:t>
            </a:r>
            <a:endParaRPr/>
          </a:p>
          <a:p>
            <a:pPr indent="0" lvl="0" marL="0" rtl="1" algn="ctr">
              <a:lnSpc>
                <a:spcPct val="150000"/>
              </a:lnSpc>
              <a:spcBef>
                <a:spcPts val="1080"/>
              </a:spcBef>
              <a:spcAft>
                <a:spcPts val="0"/>
              </a:spcAft>
              <a:buClr>
                <a:srgbClr val="76923C"/>
              </a:buClr>
              <a:buSzPts val="5400"/>
              <a:buNone/>
            </a:pPr>
            <a:r>
              <a:rPr lang="iw-IL" sz="54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ברחמים וברצון</a:t>
            </a:r>
            <a:endParaRPr/>
          </a:p>
          <a:p>
            <a:pPr indent="0" lvl="0" marL="0" rtl="1" algn="ctr">
              <a:lnSpc>
                <a:spcPct val="150000"/>
              </a:lnSpc>
              <a:spcBef>
                <a:spcPts val="1080"/>
              </a:spcBef>
              <a:spcAft>
                <a:spcPts val="0"/>
              </a:spcAft>
              <a:buClr>
                <a:srgbClr val="76923C"/>
              </a:buClr>
              <a:buSzPts val="5400"/>
              <a:buNone/>
            </a:pPr>
            <a:r>
              <a:rPr lang="iw-IL" sz="54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סדר שופרותינו!</a:t>
            </a:r>
            <a:endParaRPr sz="54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