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6" name="Google Shape;106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5F7FC"/>
            </a:gs>
            <a:gs pos="74000">
              <a:srgbClr val="A9BEE4"/>
            </a:gs>
            <a:gs pos="83000">
              <a:srgbClr val="A9BEE4"/>
            </a:gs>
            <a:gs pos="100000">
              <a:srgbClr val="C5D3ED"/>
            </a:gs>
          </a:gsLst>
          <a:lin ang="5400000" scaled="0"/>
        </a:gra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825931" y="561091"/>
            <a:ext cx="6291943" cy="52014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6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שְׁמוֹת הַחַג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/>
          <p:nvPr/>
        </p:nvSpPr>
        <p:spPr>
          <a:xfrm>
            <a:off x="1491176" y="4308120"/>
            <a:ext cx="8229600" cy="22159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3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רֹאשׁ הַשָּׁנָה</a:t>
            </a:r>
            <a:endParaRPr/>
          </a:p>
        </p:txBody>
      </p:sp>
      <p:pic>
        <p:nvPicPr>
          <p:cNvPr id="90" name="Google Shape;90;p14"/>
          <p:cNvPicPr preferRelativeResize="0"/>
          <p:nvPr/>
        </p:nvPicPr>
        <p:blipFill rotWithShape="1">
          <a:blip r:embed="rId3">
            <a:alphaModFix/>
          </a:blip>
          <a:srcRect b="37180" l="0" r="0" t="0"/>
          <a:stretch/>
        </p:blipFill>
        <p:spPr>
          <a:xfrm>
            <a:off x="2799737" y="182880"/>
            <a:ext cx="6311171" cy="4308120"/>
          </a:xfrm>
          <a:prstGeom prst="rect">
            <a:avLst/>
          </a:prstGeom>
          <a:noFill/>
          <a:ln cap="flat" cmpd="sng" w="76200">
            <a:solidFill>
              <a:srgbClr val="FF0000">
                <a:alpha val="97647"/>
              </a:srgbClr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5"/>
          <p:cNvSpPr/>
          <p:nvPr/>
        </p:nvSpPr>
        <p:spPr>
          <a:xfrm>
            <a:off x="1838178" y="4099235"/>
            <a:ext cx="7446498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יוֹם הַדִּין</a:t>
            </a:r>
            <a:endParaRPr/>
          </a:p>
        </p:txBody>
      </p:sp>
      <p:pic>
        <p:nvPicPr>
          <p:cNvPr id="96" name="Google Shape;96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76759" y="111887"/>
            <a:ext cx="5668768" cy="46215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6"/>
          <p:cNvSpPr/>
          <p:nvPr/>
        </p:nvSpPr>
        <p:spPr>
          <a:xfrm>
            <a:off x="2752579" y="3843887"/>
            <a:ext cx="7193280" cy="24929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3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יוֹם תְּרוּעָה</a:t>
            </a:r>
            <a:endParaRPr/>
          </a:p>
        </p:txBody>
      </p:sp>
      <p:pic>
        <p:nvPicPr>
          <p:cNvPr id="102" name="Google Shape;10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2978" y="594114"/>
            <a:ext cx="5269523" cy="32497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43994" y="0"/>
            <a:ext cx="6671717" cy="53606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7"/>
          <p:cNvSpPr/>
          <p:nvPr/>
        </p:nvSpPr>
        <p:spPr>
          <a:xfrm>
            <a:off x="1702191" y="3778906"/>
            <a:ext cx="8356209" cy="26468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spcBef>
                <a:spcPts val="0"/>
              </a:spcBef>
              <a:spcAft>
                <a:spcPts val="0"/>
              </a:spcAft>
              <a:buNone/>
            </a:pPr>
            <a:r>
              <a:rPr lang="iw-IL" sz="16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יוֹם זִכָּרוֹן</a:t>
            </a:r>
            <a:endParaRPr sz="16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9" name="Google Shape;10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93530" y="592748"/>
            <a:ext cx="4301129" cy="28362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7"/>
          <p:cNvPicPr preferRelativeResize="0"/>
          <p:nvPr/>
        </p:nvPicPr>
        <p:blipFill rotWithShape="1">
          <a:blip r:embed="rId4">
            <a:alphaModFix/>
          </a:blip>
          <a:srcRect b="9612" l="6161" r="5856" t="9070"/>
          <a:stretch/>
        </p:blipFill>
        <p:spPr>
          <a:xfrm>
            <a:off x="1364566" y="281354"/>
            <a:ext cx="3784209" cy="34975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