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448F11-1903-44D8-91A8-333F20561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7F46974-84DC-493C-8E04-547410504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1BD2A18-B10F-4D2B-AB18-BAB66EF9E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EC7811-BC22-4AD6-8924-B5D4A3B4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29BA499-D02A-4DD3-99D9-D0357C79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725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EF7D17-807B-4F29-AB63-1F9CF95E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2AFEC5F-8616-4294-9AAC-63DE1CA4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87AAE91-F093-4C91-97FD-EA98DC0A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8CCC3E5-8C2E-430F-B64C-C5FE77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C8F040F-0D1D-4A14-883A-AC6EF8462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096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782BBD-D83E-47E6-8BA3-B841BD4C1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D4D313F-DA84-45BE-8D8C-376DEF45C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9CA2EBC-BD62-4070-99E6-17A6C6B7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10062C4-CE81-41F1-872E-CAE06BBD1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56A3762-6535-463D-B230-01A788522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2944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A56EAA-E150-4A91-A584-74EBAF106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22DEFB8-75A2-4C68-8633-212E8D9B5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3FD6195-D009-48E1-BBB1-A5AC178CC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727C646-BCFD-4D8B-A021-BE790BBBB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54E1E3E-BB5E-4006-81B8-DC216089B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C9A94F5-3CC6-46AA-88CD-E323CB7F1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151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14F875-9103-432E-B6D9-CBA7B005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907E2D9-780C-4312-BD24-130579625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84DAAEB-A9B0-47A4-9C68-CA8FFA274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7E9991C-8A12-41E2-8992-BFD974704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E843897-2683-4FBD-BDEE-9B3AA38C2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CC51FA23-98AA-4006-9A32-0F8A8F82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86FDB04-08E3-4BD6-BD4B-B66A8474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E3D70986-3B65-46C9-B1C2-80BCBDE7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633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C2DCA9-4FF6-4980-9F8F-D670BB0D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57B840B-0EEA-40E9-B212-8089E8DA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0ADDF43-78FE-40EB-9A54-AD309D54A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BA38813-4405-49B0-A5F5-84E17001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9547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A01C848-3EC4-4A6E-BC60-1666CC07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1FCCC28-E376-4177-936C-A4175812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EB0D813-1E2B-4D9C-901C-F2F4B05B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866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6BEFA2-292C-41E5-A06F-7BB94E565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377EB2-803E-4DC4-BAAA-A5E9483D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7EB1AD3-B816-4C59-BC0A-C29B2FC44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03DE944-C94A-48FB-9F36-D660C758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C3CD6A8-EC72-45CC-BF69-5D54D681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99DB580-CC63-4E91-8513-C8D50EC8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947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4159B1-426B-4609-AD7E-77E150E2B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DCD4A10-A5CF-463E-AE14-77CF5E248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AEAD1C8-6FCE-49DF-A076-A22631BD5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998ACAC-0974-45E6-9514-79272B03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CAB2165-0607-4366-9E78-EFBE9A4D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7EB02B1-1B26-451B-92B9-EC3DB547A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768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947C0F-5FD4-4C87-81C6-9DD120BC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F57EF9E-2CE1-41AF-B240-02070EC97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132E29-8BC9-44AD-923A-733B8AA6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CA3E45F-75F0-4000-B62D-239E3D08A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0F20B54-ED95-4DCD-8B3E-96C0F24C4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573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DD1F113-5B07-4EBB-9356-EE6AE07C0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C2E193E-492A-4EF9-9C52-D07E8A3CC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C77DA86-E3EE-4709-AFED-73B65F9C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16E550-7431-47D2-8E41-B4E27519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26D72E2-754D-4509-A62F-67584D26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9756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DF31589-B96F-4D3B-8451-F7BF6D889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E84E5C-9B57-46CC-889D-47FC13CD6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7A68D33-1602-47A4-B529-43E4CAA36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5931-D1C9-46CD-8970-D2BE90984498}" type="datetimeFigureOut">
              <a:rPr lang="he-IL" smtClean="0"/>
              <a:t>כ"ו/אלול/תש"ף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FE14E29-E065-430B-B076-0D17C86A7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DF8295-6CCE-45A8-A7C9-2DC56458F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919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71171B-A4DD-47C2-877F-8E6B06549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D38DF29-6AC9-4E2A-8FEB-15457EECB0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C9D940B-CC8C-4C0C-9A5F-4BF66CC59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2" t="19986" r="6704" b="23320"/>
          <a:stretch/>
        </p:blipFill>
        <p:spPr>
          <a:xfrm>
            <a:off x="27708" y="0"/>
            <a:ext cx="12164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9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BFEC52-1C3D-40FE-A0AF-74CAFA60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2576FD1-7AB6-48B3-B27F-329931EE9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2F5FD82-8D98-48B2-8385-4156BBBC9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581" r="6875" b="27667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1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DB0DEAC-AABC-4D12-AFEF-85F797B6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716C1DA-B832-4724-A941-02E18F66F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DE62D2E-C4D2-4A2F-9677-8D6B6742B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582" r="6875" b="25847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03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117C32-F3A8-4661-8DF0-BC6DAD8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2D9E717-D8AC-4BB3-9AE2-085FB1745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244C083-D83A-4660-BD75-7A415FD833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77" t="19379" r="6875" b="28676"/>
          <a:stretch/>
        </p:blipFill>
        <p:spPr>
          <a:xfrm>
            <a:off x="838200" y="330063"/>
            <a:ext cx="10515601" cy="584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1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926D00-4CCD-48B0-9468-8A2232CC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FB6BD19-0404-4754-B451-F179A145C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955FCC2-6092-4801-9F03-D63C5FFB3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20390" r="5795" b="23219"/>
          <a:stretch/>
        </p:blipFill>
        <p:spPr>
          <a:xfrm>
            <a:off x="838200" y="365125"/>
            <a:ext cx="10647218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9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26D1B8-A676-47AB-917C-28BCAF3DE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DC2826-ED04-47D1-953F-9AEE1A02A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ED5F7F4-89A4-4A06-A748-95EBB4750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19581" r="6874" b="23624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3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ABED43-D3A9-4DB0-84ED-60B8E582B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19547E-52DF-464A-9949-6D867082E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365C99A-E3F2-494B-8DF2-65F9EA24A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783" r="6875" b="23421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2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C1973EE-E637-4DD7-BCCA-D7B758E8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50D7A64-50F3-4395-99D6-FEC6BE309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8F0DF9A-1620-44C0-9F23-4A6C7142B1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19985" r="6874" b="23017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6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970928-7747-4B24-9B4C-74B3A574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5694A4-61BF-4CAC-8CDA-08CA5E88C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8F09B73-E4A9-408E-8370-D8D84FBD0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581" r="6022" b="23421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6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3FB13A-9804-4096-BB5F-F4F0FEA0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0B5027F-A277-4451-A830-C89756C14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DB35404-DDBE-45CE-8D0D-C1BBE1146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77" t="20188" r="6875" b="23219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9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BBDB85-D0B4-4352-A2E5-BBB6EFE2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0E47BCE-3368-4EEE-859E-5EF683433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AD238DA-A8B0-471C-A1B4-8671EB3DAA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986" r="6875" b="22815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37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A7E27A-952A-4375-BB4C-B44ADDA6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F8409FB-F6D0-45F7-A17C-252C2220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90ED4B2-E16A-4C84-9244-8A8505693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37" t="19783" r="6875" b="23219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81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AB0274-CAE8-4B26-A3C1-C8AA842E1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EE32D60-FC55-42C2-A078-77740123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228C59E-98F7-4728-8B89-0F0EC34C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9" t="19783" r="6024" b="22613"/>
          <a:stretch/>
        </p:blipFill>
        <p:spPr>
          <a:xfrm>
            <a:off x="838200" y="365125"/>
            <a:ext cx="10515600" cy="591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6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497480-A5CC-453C-913C-BF6BEE43C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2EF1B05-DE6D-4333-AC47-01724357E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1C92B07-3090-4352-8582-F1C85E906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581" r="6875" b="22816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03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17645B-2CB5-4500-BA47-F998F293C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CB70E30-8301-4DAD-83CB-C5626C77F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455F47A-E14E-4304-8A70-91BAFEFFA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9" t="19582" r="6024" b="22815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79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56D1CD-A79E-43D7-83BA-4FAD0896C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212064-9422-4FB6-BB3F-2BB6DA0D8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1399343-9E42-4A11-B245-C316F8552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986" r="6022" b="23623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3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302B55-E1E1-4248-A480-714AD558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0E84FA9-6D30-43BE-BC80-48AFE0A7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674F322-1653-4631-B564-D96D672E93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77" t="19581" r="6875" b="23018"/>
          <a:stretch/>
        </p:blipFill>
        <p:spPr>
          <a:xfrm>
            <a:off x="838200" y="365125"/>
            <a:ext cx="10633364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9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21D7A6-32FA-4406-8116-09725750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9BB437-FC97-4E85-B5B3-67C7C2417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0047BCA-57E2-4810-8794-79B5ED5483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37" t="20390" r="5908" b="23219"/>
          <a:stretch/>
        </p:blipFill>
        <p:spPr>
          <a:xfrm>
            <a:off x="838200" y="374507"/>
            <a:ext cx="10633364" cy="58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65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127FCC6-ECDF-4FE6-AC2F-7771528EB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378A35-2ED2-4480-9187-3FAC24F03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6B0A378-E675-4BA1-BB2C-8C41060E4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20188" r="6874" b="23826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37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923049-B917-4810-B3DA-4495F488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73D7AB-16BF-46FA-B848-2DC32D400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88C4EAF-8AA6-4523-A81B-4B9E315C7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9" t="19783" r="5910" b="23219"/>
          <a:stretch/>
        </p:blipFill>
        <p:spPr>
          <a:xfrm>
            <a:off x="838199" y="365125"/>
            <a:ext cx="1061950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41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44742C-A479-43EB-ADA6-7632F3FD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1F57056-AACB-4635-87FB-366544D69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3F1DCB3-1047-466C-9CA6-96AB9944C2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20188" r="6874" b="22815"/>
          <a:stretch/>
        </p:blipFill>
        <p:spPr>
          <a:xfrm>
            <a:off x="838200" y="368623"/>
            <a:ext cx="10515601" cy="580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34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459814-DA69-49A0-811F-F42EC7C34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E0E32B-8BD2-40E1-95EE-737924AB3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FE58A42-5BA7-4074-8459-B0D0AA164B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783" r="6875" b="22815"/>
          <a:stretch/>
        </p:blipFill>
        <p:spPr>
          <a:xfrm>
            <a:off x="838199" y="365125"/>
            <a:ext cx="1061950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87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29283AB-E0F5-4DD9-9EFC-0CCB4587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2652A18-5C10-4E06-812A-34DC1513F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738887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מסך רחב</PresentationFormat>
  <Paragraphs>0</Paragraphs>
  <Slides>23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2</cp:revision>
  <dcterms:created xsi:type="dcterms:W3CDTF">2020-09-10T19:30:33Z</dcterms:created>
  <dcterms:modified xsi:type="dcterms:W3CDTF">2020-09-15T19:38:42Z</dcterms:modified>
</cp:coreProperties>
</file>