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57" r:id="rId12"/>
    <p:sldId id="263" r:id="rId13"/>
    <p:sldId id="268" r:id="rId14"/>
  </p:sldIdLst>
  <p:sldSz cx="9144000" cy="5143500" type="screen16x9"/>
  <p:notesSz cx="6858000" cy="9144000"/>
  <p:embeddedFontLst>
    <p:embeddedFont>
      <p:font typeface="Varela Round" panose="020B0604020202020204" charset="-79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A6AAA4C-B70D-4042-9702-8DA2E5851878}">
  <a:tblStyle styleId="{5A6AAA4C-B70D-4042-9702-8DA2E585187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סגנון ערכת נושא 1 - הדגשה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234" y="5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b73dc83fb_15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b73dc83fb_15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02635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66715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0026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10" Type="http://schemas.microsoft.com/office/2007/relationships/hdphoto" Target="../media/hdphoto5.wdp"/><Relationship Id="rId4" Type="http://schemas.openxmlformats.org/officeDocument/2006/relationships/image" Target="../media/image8.jpe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9.png"/><Relationship Id="rId18" Type="http://schemas.microsoft.com/office/2007/relationships/hdphoto" Target="../media/hdphoto5.wdp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8.jpe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6" Type="http://schemas.microsoft.com/office/2007/relationships/hdphoto" Target="../media/hdphoto4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4.png"/><Relationship Id="rId5" Type="http://schemas.openxmlformats.org/officeDocument/2006/relationships/image" Target="../media/image17.png"/><Relationship Id="rId15" Type="http://schemas.openxmlformats.org/officeDocument/2006/relationships/image" Target="../media/image10.png"/><Relationship Id="rId10" Type="http://schemas.openxmlformats.org/officeDocument/2006/relationships/image" Target="../media/image23.png"/><Relationship Id="rId4" Type="http://schemas.openxmlformats.org/officeDocument/2006/relationships/image" Target="../media/image16.png"/><Relationship Id="rId9" Type="http://schemas.openxmlformats.org/officeDocument/2006/relationships/image" Target="../media/image22.png"/><Relationship Id="rId1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/>
          <p:nvPr/>
        </p:nvSpPr>
        <p:spPr>
          <a:xfrm>
            <a:off x="0" y="3520300"/>
            <a:ext cx="9144000" cy="1623200"/>
          </a:xfrm>
          <a:prstGeom prst="flowChartManualInput">
            <a:avLst/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/>
          </p:nvPr>
        </p:nvSpPr>
        <p:spPr>
          <a:xfrm>
            <a:off x="1352523" y="3768950"/>
            <a:ext cx="6577500" cy="11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5400" dirty="0" smtClean="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סימני ליל ראש השנה</a:t>
            </a:r>
            <a:endParaRPr sz="5400" dirty="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 smtClean="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על פי קיצור שולחן מקור חיים לתלמידים</a:t>
            </a:r>
            <a:endParaRPr b="1" dirty="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782" y="-154131"/>
            <a:ext cx="6096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סימני ראש השנה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7932"/>
            <a:ext cx="9005455" cy="506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0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4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b="44405"/>
          <a:stretch/>
        </p:blipFill>
        <p:spPr>
          <a:xfrm>
            <a:off x="24001" y="229539"/>
            <a:ext cx="8893790" cy="1578479"/>
          </a:xfrm>
          <a:prstGeom prst="rect">
            <a:avLst/>
          </a:prstGeom>
        </p:spPr>
      </p:pic>
      <p:sp>
        <p:nvSpPr>
          <p:cNvPr id="13" name="מלבן 12"/>
          <p:cNvSpPr/>
          <p:nvPr/>
        </p:nvSpPr>
        <p:spPr>
          <a:xfrm>
            <a:off x="24001" y="1288472"/>
            <a:ext cx="6314481" cy="644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1973" y="1381991"/>
            <a:ext cx="4095750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5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t="41444"/>
          <a:stretch/>
        </p:blipFill>
        <p:spPr>
          <a:xfrm>
            <a:off x="453492" y="731375"/>
            <a:ext cx="8893790" cy="1662546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6830291" y="519545"/>
            <a:ext cx="2002009" cy="644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1" name="קבוצה 10"/>
          <p:cNvGrpSpPr/>
          <p:nvPr/>
        </p:nvGrpSpPr>
        <p:grpSpPr>
          <a:xfrm>
            <a:off x="1454728" y="2912917"/>
            <a:ext cx="2140528" cy="2140528"/>
            <a:chOff x="1454728" y="2912917"/>
            <a:chExt cx="2140528" cy="2140528"/>
          </a:xfrm>
        </p:grpSpPr>
        <p:sp>
          <p:nvSpPr>
            <p:cNvPr id="12" name="אליפסה 11"/>
            <p:cNvSpPr/>
            <p:nvPr/>
          </p:nvSpPr>
          <p:spPr>
            <a:xfrm>
              <a:off x="1579418" y="3373583"/>
              <a:ext cx="1905000" cy="1309254"/>
            </a:xfrm>
            <a:prstGeom prst="ellipse">
              <a:avLst/>
            </a:prstGeom>
            <a:solidFill>
              <a:schemeClr val="tx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13" name="תמונה 12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000" b="94000" l="3667" r="97667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54728" y="2912917"/>
              <a:ext cx="2140528" cy="2140528"/>
            </a:xfrm>
            <a:prstGeom prst="rect">
              <a:avLst/>
            </a:prstGeom>
          </p:spPr>
        </p:pic>
      </p:grpSp>
      <p:cxnSp>
        <p:nvCxnSpPr>
          <p:cNvPr id="14" name="מחבר ישר 13"/>
          <p:cNvCxnSpPr/>
          <p:nvPr/>
        </p:nvCxnSpPr>
        <p:spPr>
          <a:xfrm flipH="1">
            <a:off x="1385455" y="2912917"/>
            <a:ext cx="2549236" cy="171450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ישר 14"/>
          <p:cNvCxnSpPr/>
          <p:nvPr/>
        </p:nvCxnSpPr>
        <p:spPr>
          <a:xfrm flipH="1" flipV="1">
            <a:off x="1454728" y="3200400"/>
            <a:ext cx="2479963" cy="148243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86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b="8535"/>
          <a:stretch/>
        </p:blipFill>
        <p:spPr>
          <a:xfrm>
            <a:off x="375666" y="204778"/>
            <a:ext cx="8574661" cy="1630949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2191" y="2228165"/>
            <a:ext cx="3796118" cy="2847089"/>
          </a:xfrm>
          <a:prstGeom prst="ellipse">
            <a:avLst/>
          </a:prstGeom>
        </p:spPr>
      </p:pic>
      <p:grpSp>
        <p:nvGrpSpPr>
          <p:cNvPr id="11" name="קבוצה 10"/>
          <p:cNvGrpSpPr/>
          <p:nvPr/>
        </p:nvGrpSpPr>
        <p:grpSpPr>
          <a:xfrm>
            <a:off x="375666" y="2161309"/>
            <a:ext cx="3378916" cy="2840182"/>
            <a:chOff x="375666" y="2161309"/>
            <a:chExt cx="3378916" cy="2840182"/>
          </a:xfrm>
        </p:grpSpPr>
        <p:sp>
          <p:nvSpPr>
            <p:cNvPr id="10" name="אליפסה 9"/>
            <p:cNvSpPr/>
            <p:nvPr/>
          </p:nvSpPr>
          <p:spPr>
            <a:xfrm>
              <a:off x="375666" y="2161309"/>
              <a:ext cx="3378916" cy="2840182"/>
            </a:xfrm>
            <a:prstGeom prst="ellipse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7" name="תמונה 6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8750" l="10388" r="91690">
                          <a14:foregroundMark x1="31025" y1="42917" x2="13296" y2="65625"/>
                          <a14:foregroundMark x1="34211" y1="42083" x2="39335" y2="38750"/>
                          <a14:foregroundMark x1="21745" y1="66042" x2="19252" y2="85625"/>
                          <a14:foregroundMark x1="12050" y1="71667" x2="16205" y2="84583"/>
                          <a14:foregroundMark x1="26316" y1="45625" x2="12881" y2="59375"/>
                          <a14:foregroundMark x1="21191" y1="46458" x2="12050" y2="56458"/>
                          <a14:foregroundMark x1="11219" y1="58333" x2="10388" y2="67917"/>
                          <a14:foregroundMark x1="24238" y1="88958" x2="74515" y2="90417"/>
                          <a14:foregroundMark x1="17729" y1="87708" x2="50554" y2="98750"/>
                          <a14:foregroundMark x1="80609" y1="82500" x2="89197" y2="61667"/>
                          <a14:foregroundMark x1="84903" y1="81875" x2="78116" y2="89167"/>
                          <a14:foregroundMark x1="75623" y1="93958" x2="89335" y2="76042"/>
                          <a14:foregroundMark x1="80609" y1="90000" x2="88366" y2="79167"/>
                          <a14:foregroundMark x1="86981" y1="58333" x2="80055" y2="41042"/>
                          <a14:foregroundMark x1="85734" y1="45208" x2="89474" y2="54792"/>
                          <a14:foregroundMark x1="91690" y1="58333" x2="91690" y2="67500"/>
                          <a14:foregroundMark x1="42798" y1="36250" x2="57895" y2="30417"/>
                          <a14:foregroundMark x1="40443" y1="38125" x2="42936" y2="36458"/>
                          <a14:foregroundMark x1="60942" y1="31667" x2="76177" y2="38958"/>
                          <a14:foregroundMark x1="77701" y1="38958" x2="79363" y2="41875"/>
                          <a14:foregroundMark x1="77008" y1="36458" x2="61773" y2="30417"/>
                          <a14:foregroundMark x1="78947" y1="37708" x2="82825" y2="41458"/>
                        </a14:backgroundRemoval>
                      </a14:imgEffect>
                    </a14:imgLayer>
                  </a14:imgProps>
                </a:ext>
              </a:extLst>
            </a:blip>
            <a:srcRect l="12629" r="6989"/>
            <a:stretch/>
          </p:blipFill>
          <p:spPr>
            <a:xfrm>
              <a:off x="375666" y="2361229"/>
              <a:ext cx="3120611" cy="2580957"/>
            </a:xfrm>
            <a:prstGeom prst="ellipse">
              <a:avLst/>
            </a:prstGeom>
          </p:spPr>
        </p:pic>
        <p:pic>
          <p:nvPicPr>
            <p:cNvPr id="6" name="תמונה 5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89697">
                          <a14:backgroundMark x1="60606" y1="5882" x2="55152" y2="70588"/>
                          <a14:backgroundMark x1="4848" y1="40000" x2="12727" y2="8235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89247" y="2422000"/>
              <a:ext cx="1299547" cy="669464"/>
            </a:xfrm>
            <a:prstGeom prst="rect">
              <a:avLst/>
            </a:prstGeom>
          </p:spPr>
        </p:pic>
        <p:pic>
          <p:nvPicPr>
            <p:cNvPr id="9" name="תמונה 8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0" r="98077">
                          <a14:backgroundMark x1="82821" y1="10345" x2="38718" y2="9195"/>
                          <a14:backgroundMark x1="21282" y1="14943" x2="5128" y2="33563"/>
                          <a14:backgroundMark x1="4487" y1="53333" x2="5128" y2="8574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4212" y="2572365"/>
              <a:ext cx="1401069" cy="781365"/>
            </a:xfrm>
            <a:prstGeom prst="rect">
              <a:avLst/>
            </a:prstGeom>
          </p:spPr>
        </p:pic>
      </p:grpSp>
      <p:pic>
        <p:nvPicPr>
          <p:cNvPr id="12" name="תמונה 11"/>
          <p:cNvPicPr>
            <a:picLocks noChangeAspect="1"/>
          </p:cNvPicPr>
          <p:nvPr/>
        </p:nvPicPr>
        <p:blipFill rotWithShape="1">
          <a:blip r:embed="rId2"/>
          <a:srcRect l="-1" t="40246" r="641" b="8535"/>
          <a:stretch/>
        </p:blipFill>
        <p:spPr>
          <a:xfrm>
            <a:off x="403155" y="922421"/>
            <a:ext cx="8519681" cy="913306"/>
          </a:xfrm>
          <a:prstGeom prst="rect">
            <a:avLst/>
          </a:prstGeom>
        </p:spPr>
      </p:pic>
      <p:sp>
        <p:nvSpPr>
          <p:cNvPr id="13" name="מלבן 12"/>
          <p:cNvSpPr/>
          <p:nvPr/>
        </p:nvSpPr>
        <p:spPr>
          <a:xfrm>
            <a:off x="3392005" y="320842"/>
            <a:ext cx="5606450" cy="1181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/>
          <p:cNvSpPr/>
          <p:nvPr/>
        </p:nvSpPr>
        <p:spPr>
          <a:xfrm>
            <a:off x="103374" y="-218823"/>
            <a:ext cx="5606450" cy="1181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6170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457" y="363990"/>
            <a:ext cx="7026249" cy="86875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3"/>
          <a:srcRect t="4844" b="41706"/>
          <a:stretch/>
        </p:blipFill>
        <p:spPr>
          <a:xfrm>
            <a:off x="1121285" y="1648401"/>
            <a:ext cx="6491789" cy="292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77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0000">
            <a:off x="-1205342" y="130901"/>
            <a:ext cx="9843246" cy="273215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651" y="3459888"/>
            <a:ext cx="1760974" cy="100796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6858" y="3485801"/>
            <a:ext cx="1271460" cy="95613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8340" y="3459888"/>
            <a:ext cx="1345843" cy="102822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3872" y="3459888"/>
            <a:ext cx="1925241" cy="128349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791" y="3545910"/>
            <a:ext cx="1417990" cy="94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1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0000">
            <a:off x="628450" y="4447"/>
            <a:ext cx="8323356" cy="2929249"/>
          </a:xfrm>
          <a:prstGeom prst="rect">
            <a:avLst/>
          </a:prstGeom>
        </p:spPr>
      </p:pic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586" y="3143375"/>
            <a:ext cx="2590800" cy="136017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881" y="2991867"/>
            <a:ext cx="2004762" cy="171175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03" y="3278884"/>
            <a:ext cx="1324978" cy="135736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6"/>
          <a:srcRect b="4275"/>
          <a:stretch/>
        </p:blipFill>
        <p:spPr>
          <a:xfrm>
            <a:off x="2794334" y="3143375"/>
            <a:ext cx="1496929" cy="151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6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68900" y="273413"/>
            <a:ext cx="8520600" cy="572700"/>
          </a:xfrm>
        </p:spPr>
        <p:txBody>
          <a:bodyPr/>
          <a:lstStyle/>
          <a:p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009656"/>
              </p:ext>
            </p:extLst>
          </p:nvPr>
        </p:nvGraphicFramePr>
        <p:xfrm>
          <a:off x="345665" y="68457"/>
          <a:ext cx="8302912" cy="5177695"/>
        </p:xfrm>
        <a:graphic>
          <a:graphicData uri="http://schemas.openxmlformats.org/drawingml/2006/table">
            <a:tbl>
              <a:tblPr rtl="1" firstRow="1" bandRow="1">
                <a:tableStyleId>{3C2FFA5D-87B4-456A-9821-1D502468CF0F}</a:tableStyleId>
              </a:tblPr>
              <a:tblGrid>
                <a:gridCol w="2075728">
                  <a:extLst>
                    <a:ext uri="{9D8B030D-6E8A-4147-A177-3AD203B41FA5}">
                      <a16:colId xmlns:a16="http://schemas.microsoft.com/office/drawing/2014/main" val="1842597910"/>
                    </a:ext>
                  </a:extLst>
                </a:gridCol>
                <a:gridCol w="2075728">
                  <a:extLst>
                    <a:ext uri="{9D8B030D-6E8A-4147-A177-3AD203B41FA5}">
                      <a16:colId xmlns:a16="http://schemas.microsoft.com/office/drawing/2014/main" val="4177274273"/>
                    </a:ext>
                  </a:extLst>
                </a:gridCol>
                <a:gridCol w="2075728">
                  <a:extLst>
                    <a:ext uri="{9D8B030D-6E8A-4147-A177-3AD203B41FA5}">
                      <a16:colId xmlns:a16="http://schemas.microsoft.com/office/drawing/2014/main" val="724420134"/>
                    </a:ext>
                  </a:extLst>
                </a:gridCol>
                <a:gridCol w="2075728">
                  <a:extLst>
                    <a:ext uri="{9D8B030D-6E8A-4147-A177-3AD203B41FA5}">
                      <a16:colId xmlns:a16="http://schemas.microsoft.com/office/drawing/2014/main" val="2684013791"/>
                    </a:ext>
                  </a:extLst>
                </a:gridCol>
              </a:tblGrid>
              <a:tr h="480568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 smtClean="0"/>
                        <a:t>הסימן</a:t>
                      </a:r>
                      <a:endParaRPr lang="he-I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הברכה</a:t>
                      </a:r>
                      <a:endParaRPr kumimoji="0" lang="he-IL" sz="2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הסימן</a:t>
                      </a:r>
                      <a:endParaRPr kumimoji="0" lang="he-IL" sz="2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he-IL" sz="2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הברכה</a:t>
                      </a:r>
                      <a:endParaRPr kumimoji="0" lang="he-IL" sz="2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290893"/>
                  </a:ext>
                </a:extLst>
              </a:tr>
              <a:tr h="931907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486847"/>
                  </a:ext>
                </a:extLst>
              </a:tr>
              <a:tr h="931907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482639"/>
                  </a:ext>
                </a:extLst>
              </a:tr>
              <a:tr h="931907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952718"/>
                  </a:ext>
                </a:extLst>
              </a:tr>
              <a:tr h="931907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369567"/>
                  </a:ext>
                </a:extLst>
              </a:tr>
              <a:tr h="931907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798503"/>
                  </a:ext>
                </a:extLst>
              </a:tr>
            </a:tbl>
          </a:graphicData>
        </a:graphic>
      </p:graphicFrame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298" y="689270"/>
            <a:ext cx="1264169" cy="72359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5608" y="1557917"/>
            <a:ext cx="1073859" cy="80754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5608" y="2496886"/>
            <a:ext cx="970515" cy="74147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05608" y="3400307"/>
            <a:ext cx="1227910" cy="81860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0480" y="4413187"/>
            <a:ext cx="964113" cy="64209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8655" y="689270"/>
            <a:ext cx="1403377" cy="73677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5966" y="1607439"/>
            <a:ext cx="948754" cy="810090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52760" y="3401822"/>
            <a:ext cx="796116" cy="81557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 rotWithShape="1">
          <a:blip r:embed="rId11"/>
          <a:srcRect b="4275"/>
          <a:stretch/>
        </p:blipFill>
        <p:spPr>
          <a:xfrm>
            <a:off x="3143259" y="2523348"/>
            <a:ext cx="705617" cy="715011"/>
          </a:xfrm>
          <a:prstGeom prst="rect">
            <a:avLst/>
          </a:prstGeom>
        </p:spPr>
      </p:pic>
      <p:grpSp>
        <p:nvGrpSpPr>
          <p:cNvPr id="14" name="קבוצה 13"/>
          <p:cNvGrpSpPr/>
          <p:nvPr/>
        </p:nvGrpSpPr>
        <p:grpSpPr>
          <a:xfrm>
            <a:off x="2812428" y="4196750"/>
            <a:ext cx="1132292" cy="1071175"/>
            <a:chOff x="375666" y="2161309"/>
            <a:chExt cx="3378916" cy="2840182"/>
          </a:xfrm>
        </p:grpSpPr>
        <p:sp>
          <p:nvSpPr>
            <p:cNvPr id="15" name="אליפסה 14"/>
            <p:cNvSpPr/>
            <p:nvPr/>
          </p:nvSpPr>
          <p:spPr>
            <a:xfrm>
              <a:off x="375666" y="2161309"/>
              <a:ext cx="3378916" cy="2840182"/>
            </a:xfrm>
            <a:prstGeom prst="ellipse">
              <a:avLst/>
            </a:prstGeom>
            <a:blipFill>
              <a:blip r:embed="rId1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16" name="תמונה 15"/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0" b="98750" l="10388" r="91690">
                          <a14:foregroundMark x1="31025" y1="42917" x2="13296" y2="65625"/>
                          <a14:foregroundMark x1="34211" y1="42083" x2="39335" y2="38750"/>
                          <a14:foregroundMark x1="21745" y1="66042" x2="19252" y2="85625"/>
                          <a14:foregroundMark x1="12050" y1="71667" x2="16205" y2="84583"/>
                          <a14:foregroundMark x1="26316" y1="45625" x2="12881" y2="59375"/>
                          <a14:foregroundMark x1="21191" y1="46458" x2="12050" y2="56458"/>
                          <a14:foregroundMark x1="11219" y1="58333" x2="10388" y2="67917"/>
                          <a14:foregroundMark x1="24238" y1="88958" x2="74515" y2="90417"/>
                          <a14:foregroundMark x1="17729" y1="87708" x2="50554" y2="98750"/>
                          <a14:foregroundMark x1="80609" y1="82500" x2="89197" y2="61667"/>
                          <a14:foregroundMark x1="84903" y1="81875" x2="78116" y2="89167"/>
                          <a14:foregroundMark x1="75623" y1="93958" x2="89335" y2="76042"/>
                          <a14:foregroundMark x1="80609" y1="90000" x2="88366" y2="79167"/>
                          <a14:foregroundMark x1="86981" y1="58333" x2="80055" y2="41042"/>
                          <a14:foregroundMark x1="85734" y1="45208" x2="89474" y2="54792"/>
                          <a14:foregroundMark x1="91690" y1="58333" x2="91690" y2="67500"/>
                          <a14:foregroundMark x1="42798" y1="36250" x2="57895" y2="30417"/>
                          <a14:foregroundMark x1="40443" y1="38125" x2="42936" y2="36458"/>
                          <a14:foregroundMark x1="60942" y1="31667" x2="76177" y2="38958"/>
                          <a14:foregroundMark x1="77701" y1="38958" x2="79363" y2="41875"/>
                          <a14:foregroundMark x1="77008" y1="36458" x2="61773" y2="30417"/>
                          <a14:foregroundMark x1="78947" y1="37708" x2="82825" y2="41458"/>
                        </a14:backgroundRemoval>
                      </a14:imgEffect>
                    </a14:imgLayer>
                  </a14:imgProps>
                </a:ext>
              </a:extLst>
            </a:blip>
            <a:srcRect l="12629" r="6989"/>
            <a:stretch/>
          </p:blipFill>
          <p:spPr>
            <a:xfrm>
              <a:off x="375666" y="2361229"/>
              <a:ext cx="3120611" cy="2580957"/>
            </a:xfrm>
            <a:prstGeom prst="ellipse">
              <a:avLst/>
            </a:prstGeom>
          </p:spPr>
        </p:pic>
        <p:pic>
          <p:nvPicPr>
            <p:cNvPr id="17" name="תמונה 16"/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0" b="100000" l="0" r="89697">
                          <a14:backgroundMark x1="60606" y1="5882" x2="55152" y2="70588"/>
                          <a14:backgroundMark x1="4848" y1="40000" x2="12727" y2="8235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89247" y="2422000"/>
              <a:ext cx="1299547" cy="669464"/>
            </a:xfrm>
            <a:prstGeom prst="rect">
              <a:avLst/>
            </a:prstGeom>
          </p:spPr>
        </p:pic>
        <p:pic>
          <p:nvPicPr>
            <p:cNvPr id="18" name="תמונה 17"/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0" b="100000" l="0" r="98077">
                          <a14:backgroundMark x1="82821" y1="10345" x2="38718" y2="9195"/>
                          <a14:backgroundMark x1="21282" y1="14943" x2="5128" y2="33563"/>
                          <a14:backgroundMark x1="4487" y1="53333" x2="5128" y2="8574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4212" y="2572365"/>
              <a:ext cx="1401069" cy="781365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4595267" y="612265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בורא פרי האדמה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4595267" y="1484634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בורא פרי האדמה</a:t>
            </a:r>
            <a:endParaRPr lang="he-IL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4640185" y="2481096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בורא פרי האדמה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4640185" y="3332556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בורא פרי העץ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4643482" y="4261899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בורא פרי האדמה</a:t>
            </a:r>
            <a:endParaRPr lang="he-IL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376854" y="559763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בורא פרי העץ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485625" y="1438825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בורא פרי העץ</a:t>
            </a:r>
            <a:endParaRPr lang="he-IL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530543" y="2365459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שהכל</a:t>
            </a:r>
            <a:r>
              <a:rPr lang="he-IL" sz="2800" dirty="0" smtClean="0"/>
              <a:t> נהיה בדברו</a:t>
            </a:r>
            <a:endParaRPr lang="he-IL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523804" y="3344797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שהכל</a:t>
            </a:r>
            <a:r>
              <a:rPr lang="he-IL" sz="2800" dirty="0" smtClean="0"/>
              <a:t> נהיה בדברו</a:t>
            </a:r>
            <a:endParaRPr lang="he-IL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426520" y="4256453"/>
            <a:ext cx="189296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smtClean="0"/>
              <a:t>המוציא לחם מן הארץ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67244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0000">
            <a:off x="2563641" y="9728"/>
            <a:ext cx="6181219" cy="511882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320" y="609679"/>
            <a:ext cx="1954881" cy="1358969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036" y="2083876"/>
            <a:ext cx="2023830" cy="1517873"/>
          </a:xfrm>
          <a:prstGeom prst="ellipse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25" y="3860006"/>
            <a:ext cx="1925241" cy="128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5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510" y="-57378"/>
            <a:ext cx="5524979" cy="52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4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991409" y="1835565"/>
            <a:ext cx="4953429" cy="248433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l="4577" b="17818"/>
          <a:stretch/>
        </p:blipFill>
        <p:spPr>
          <a:xfrm rot="10800000">
            <a:off x="575391" y="574962"/>
            <a:ext cx="4155935" cy="113066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095645" y="411881"/>
            <a:ext cx="3513124" cy="121168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41157">
            <a:off x="1250762" y="4084425"/>
            <a:ext cx="6005005" cy="97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9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1490">
            <a:off x="84535" y="-148471"/>
            <a:ext cx="8647230" cy="424809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20000">
            <a:off x="-352341" y="3233272"/>
            <a:ext cx="9520980" cy="215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5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46</Words>
  <Application>Microsoft Office PowerPoint</Application>
  <PresentationFormat>‫הצגה על המסך (16:9)</PresentationFormat>
  <Paragraphs>16</Paragraphs>
  <Slides>13</Slides>
  <Notes>4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6" baseType="lpstr">
      <vt:lpstr>Arial</vt:lpstr>
      <vt:lpstr>Varela Round</vt:lpstr>
      <vt:lpstr>Simple Light</vt:lpstr>
      <vt:lpstr>סימני ליל ראש השנה על פי קיצור שולחן מקור חיים לתלמידים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יחידות בתושבע"פ הכל על פי הדגמים</dc:title>
  <dc:creator>אבי'האלבה0542653170</dc:creator>
  <cp:lastModifiedBy>1</cp:lastModifiedBy>
  <cp:revision>15</cp:revision>
  <dcterms:modified xsi:type="dcterms:W3CDTF">2020-08-18T09:09:58Z</dcterms:modified>
</cp:coreProperties>
</file>