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6858000" cx="9144000"/>
  <p:notesSz cx="6858000" cy="9144000"/>
  <p:embeddedFontLst>
    <p:embeddedFont>
      <p:font typeface="Pacifico"/>
      <p:regular r:id="rId1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Pacifico-regular.fntdata"/><Relationship Id="rId16" Type="http://schemas.openxmlformats.org/officeDocument/2006/relationships/slide" Target="slides/slide1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3886200" y="0"/>
            <a:ext cx="2971800" cy="457200"/>
          </a:xfrm>
          <a:prstGeom prst="rect">
            <a:avLst/>
          </a:prstGeom>
          <a:noFill/>
          <a:ln>
            <a:noFill/>
          </a:ln>
        </p:spPr>
        <p:txBody>
          <a:bodyPr anchorCtr="0" anchor="t" bIns="45700" lIns="91425" spcFirstLastPara="1" rIns="91425" wrap="square" tIns="45700">
            <a:noAutofit/>
          </a:bodyPr>
          <a:lstStyle>
            <a:lvl1pPr lvl="0" marR="0" rtl="1" algn="r">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1pPr>
            <a:lvl2pPr lvl="1" marR="0" rtl="1" algn="r">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2pPr>
            <a:lvl3pPr lvl="2" marR="0" rtl="1" algn="r">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3pPr>
            <a:lvl4pPr lvl="3" marR="0" rtl="1" algn="r">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4pPr>
            <a:lvl5pPr lvl="4" marR="0" rtl="1" algn="r">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5pPr>
            <a:lvl6pPr lvl="5" marR="0" rtl="1" algn="r">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6pPr>
            <a:lvl7pPr lvl="6" marR="0" rtl="1" algn="r">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7pPr>
            <a:lvl8pPr lvl="7" marR="0" rtl="1" algn="r">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8pPr>
            <a:lvl9pPr lvl="8" marR="0" rtl="1" algn="r">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9pPr>
          </a:lstStyle>
          <a:p/>
        </p:txBody>
      </p:sp>
      <p:sp>
        <p:nvSpPr>
          <p:cNvPr id="4" name="Google Shape;4;n"/>
          <p:cNvSpPr txBox="1"/>
          <p:nvPr>
            <p:ph idx="10" type="dt"/>
          </p:nvPr>
        </p:nvSpPr>
        <p:spPr>
          <a:xfrm>
            <a:off x="1587" y="0"/>
            <a:ext cx="2971800" cy="457200"/>
          </a:xfrm>
          <a:prstGeom prst="rect">
            <a:avLst/>
          </a:prstGeom>
          <a:noFill/>
          <a:ln>
            <a:noFill/>
          </a:ln>
        </p:spPr>
        <p:txBody>
          <a:bodyPr anchorCtr="0" anchor="t" bIns="45700" lIns="91425" spcFirstLastPara="1" rIns="91425" wrap="square" tIns="45700">
            <a:noAutofit/>
          </a:bodyPr>
          <a:lstStyle>
            <a:lvl1pPr lvl="0" marR="0" rtl="1" algn="l">
              <a:lnSpc>
                <a:spcPct val="100000"/>
              </a:lnSpc>
              <a:spcBef>
                <a:spcPts val="0"/>
              </a:spcBef>
              <a:spcAft>
                <a:spcPts val="0"/>
              </a:spcAft>
              <a:buSzPts val="1400"/>
              <a:buNone/>
              <a:defRPr b="0" i="0" sz="1200" u="none" cap="none" strike="noStrike">
                <a:solidFill>
                  <a:srgbClr val="000000"/>
                </a:solidFill>
                <a:latin typeface="Calibri"/>
                <a:ea typeface="Calibri"/>
                <a:cs typeface="Calibri"/>
                <a:sym typeface="Calibri"/>
              </a:defRPr>
            </a:lvl1pPr>
            <a:lvl2pPr lvl="1" marR="0" rtl="1" algn="r">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2pPr>
            <a:lvl3pPr lvl="2" marR="0" rtl="1" algn="r">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3pPr>
            <a:lvl4pPr lvl="3" marR="0" rtl="1" algn="r">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4pPr>
            <a:lvl5pPr lvl="4" marR="0" rtl="1" algn="r">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5pPr>
            <a:lvl6pPr lvl="5" marR="0" rtl="1" algn="r">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6pPr>
            <a:lvl7pPr lvl="6" marR="0" rtl="1" algn="r">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7pPr>
            <a:lvl8pPr lvl="7" marR="0" rtl="1" algn="r">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8pPr>
            <a:lvl9pPr lvl="8" marR="0" rtl="1" algn="r">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7" name="Google Shape;7;n"/>
          <p:cNvSpPr txBox="1"/>
          <p:nvPr>
            <p:ph idx="11" type="ftr"/>
          </p:nvPr>
        </p:nvSpPr>
        <p:spPr>
          <a:xfrm>
            <a:off x="3886200" y="8685212"/>
            <a:ext cx="2971800" cy="457200"/>
          </a:xfrm>
          <a:prstGeom prst="rect">
            <a:avLst/>
          </a:prstGeom>
          <a:noFill/>
          <a:ln>
            <a:noFill/>
          </a:ln>
        </p:spPr>
        <p:txBody>
          <a:bodyPr anchorCtr="0" anchor="b" bIns="45700" lIns="91425" spcFirstLastPara="1" rIns="91425" wrap="square" tIns="45700">
            <a:noAutofit/>
          </a:bodyPr>
          <a:lstStyle>
            <a:lvl1pPr lvl="0" marR="0" rtl="1" algn="r">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1pPr>
            <a:lvl2pPr lvl="1" marR="0" rtl="1" algn="r">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2pPr>
            <a:lvl3pPr lvl="2" marR="0" rtl="1" algn="r">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3pPr>
            <a:lvl4pPr lvl="3" marR="0" rtl="1" algn="r">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4pPr>
            <a:lvl5pPr lvl="4" marR="0" rtl="1" algn="r">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5pPr>
            <a:lvl6pPr lvl="5" marR="0" rtl="1" algn="r">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6pPr>
            <a:lvl7pPr lvl="6" marR="0" rtl="1" algn="r">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7pPr>
            <a:lvl8pPr lvl="7" marR="0" rtl="1" algn="r">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8pPr>
            <a:lvl9pPr lvl="8" marR="0" rtl="1" algn="r">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9pPr>
          </a:lstStyle>
          <a:p/>
        </p:txBody>
      </p:sp>
      <p:sp>
        <p:nvSpPr>
          <p:cNvPr id="8" name="Google Shape;8;n"/>
          <p:cNvSpPr txBox="1"/>
          <p:nvPr>
            <p:ph idx="12" type="sldNum"/>
          </p:nvPr>
        </p:nvSpPr>
        <p:spPr>
          <a:xfrm>
            <a:off x="1587" y="8685212"/>
            <a:ext cx="2971800" cy="457200"/>
          </a:xfrm>
          <a:prstGeom prst="rect">
            <a:avLst/>
          </a:prstGeom>
          <a:noFill/>
          <a:ln>
            <a:noFill/>
          </a:ln>
        </p:spPr>
        <p:txBody>
          <a:bodyPr anchorCtr="0" anchor="b" bIns="45700" lIns="91425" spcFirstLastPara="1" rIns="91425" wrap="square" tIns="45700">
            <a:noAutofit/>
          </a:bodyPr>
          <a:lstStyle/>
          <a:p>
            <a:pPr indent="0" lvl="0" marL="0" marR="0" rtl="1" algn="l">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6" name="Google Shape;86;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 name="Google Shape;87;p1:notes"/>
          <p:cNvSpPr txBox="1"/>
          <p:nvPr/>
        </p:nvSpPr>
        <p:spPr>
          <a:xfrm>
            <a:off x="1587" y="8685212"/>
            <a:ext cx="2971800" cy="457200"/>
          </a:xfrm>
          <a:prstGeom prst="rect">
            <a:avLst/>
          </a:prstGeom>
          <a:noFill/>
          <a:ln>
            <a:noFill/>
          </a:ln>
        </p:spPr>
        <p:txBody>
          <a:bodyPr anchorCtr="0" anchor="b" bIns="45700" lIns="91425" spcFirstLastPara="1" rIns="91425" wrap="square" tIns="45700">
            <a:noAutofit/>
          </a:bodyPr>
          <a:lstStyle/>
          <a:p>
            <a:pPr indent="0" lvl="0" marL="0" marR="0" rtl="1" algn="l">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3" name="Google Shape;93;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 name="Google Shape;94;p2:notes"/>
          <p:cNvSpPr txBox="1"/>
          <p:nvPr/>
        </p:nvSpPr>
        <p:spPr>
          <a:xfrm>
            <a:off x="1587" y="8685212"/>
            <a:ext cx="2971800" cy="457200"/>
          </a:xfrm>
          <a:prstGeom prst="rect">
            <a:avLst/>
          </a:prstGeom>
          <a:noFill/>
          <a:ln>
            <a:noFill/>
          </a:ln>
        </p:spPr>
        <p:txBody>
          <a:bodyPr anchorCtr="0" anchor="b" bIns="45700" lIns="91425" spcFirstLastPara="1" rIns="91425" wrap="square" tIns="45700">
            <a:noAutofit/>
          </a:bodyPr>
          <a:lstStyle/>
          <a:p>
            <a:pPr indent="0" lvl="0" marL="0" marR="0" rtl="1" algn="l">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2" name="Google Shape;102;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3" name="Google Shape;103;p3:notes"/>
          <p:cNvSpPr txBox="1"/>
          <p:nvPr/>
        </p:nvSpPr>
        <p:spPr>
          <a:xfrm>
            <a:off x="1587" y="8685212"/>
            <a:ext cx="2971800" cy="457200"/>
          </a:xfrm>
          <a:prstGeom prst="rect">
            <a:avLst/>
          </a:prstGeom>
          <a:noFill/>
          <a:ln>
            <a:noFill/>
          </a:ln>
        </p:spPr>
        <p:txBody>
          <a:bodyPr anchorCtr="0" anchor="b" bIns="45700" lIns="91425" spcFirstLastPara="1" rIns="91425" wrap="square" tIns="45700">
            <a:noAutofit/>
          </a:bodyPr>
          <a:lstStyle/>
          <a:p>
            <a:pPr indent="0" lvl="0" marL="0" marR="0" rtl="1" algn="l">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4" name="Google Shape;114;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5" name="Google Shape;115;p4:notes"/>
          <p:cNvSpPr txBox="1"/>
          <p:nvPr/>
        </p:nvSpPr>
        <p:spPr>
          <a:xfrm>
            <a:off x="1587" y="8685212"/>
            <a:ext cx="2971800" cy="457200"/>
          </a:xfrm>
          <a:prstGeom prst="rect">
            <a:avLst/>
          </a:prstGeom>
          <a:noFill/>
          <a:ln>
            <a:noFill/>
          </a:ln>
        </p:spPr>
        <p:txBody>
          <a:bodyPr anchorCtr="0" anchor="b" bIns="45700" lIns="91425" spcFirstLastPara="1" rIns="91425" wrap="square" tIns="45700">
            <a:noAutofit/>
          </a:bodyPr>
          <a:lstStyle/>
          <a:p>
            <a:pPr indent="0" lvl="0" marL="0" marR="0" rtl="1" algn="l">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3" name="Google Shape;123;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4" name="Google Shape;124;p5:notes"/>
          <p:cNvSpPr txBox="1"/>
          <p:nvPr/>
        </p:nvSpPr>
        <p:spPr>
          <a:xfrm>
            <a:off x="1587" y="8685212"/>
            <a:ext cx="2971800" cy="457200"/>
          </a:xfrm>
          <a:prstGeom prst="rect">
            <a:avLst/>
          </a:prstGeom>
          <a:noFill/>
          <a:ln>
            <a:noFill/>
          </a:ln>
        </p:spPr>
        <p:txBody>
          <a:bodyPr anchorCtr="0" anchor="b" bIns="45700" lIns="91425" spcFirstLastPara="1" rIns="91425" wrap="square" tIns="45700">
            <a:noAutofit/>
          </a:bodyPr>
          <a:lstStyle/>
          <a:p>
            <a:pPr indent="0" lvl="0" marL="0" marR="0" rtl="1" algn="l">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2" name="Google Shape;132;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0" name="Google Shape;140;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1" name="Google Shape;141;p7:notes"/>
          <p:cNvSpPr txBox="1"/>
          <p:nvPr/>
        </p:nvSpPr>
        <p:spPr>
          <a:xfrm>
            <a:off x="1587" y="8685212"/>
            <a:ext cx="2971800" cy="457200"/>
          </a:xfrm>
          <a:prstGeom prst="rect">
            <a:avLst/>
          </a:prstGeom>
          <a:noFill/>
          <a:ln>
            <a:noFill/>
          </a:ln>
        </p:spPr>
        <p:txBody>
          <a:bodyPr anchorCtr="0" anchor="b" bIns="45700" lIns="91425" spcFirstLastPara="1" rIns="91425" wrap="square" tIns="45700">
            <a:noAutofit/>
          </a:bodyPr>
          <a:lstStyle/>
          <a:p>
            <a:pPr indent="0" lvl="0" marL="0" marR="0" rtl="1" algn="l">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0" name="Google Shape;150;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1" name="Google Shape;161;p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2" name="Google Shape;162;p9:notes"/>
          <p:cNvSpPr txBox="1"/>
          <p:nvPr/>
        </p:nvSpPr>
        <p:spPr>
          <a:xfrm>
            <a:off x="1587" y="8685212"/>
            <a:ext cx="2971800" cy="457200"/>
          </a:xfrm>
          <a:prstGeom prst="rect">
            <a:avLst/>
          </a:prstGeom>
          <a:noFill/>
          <a:ln>
            <a:noFill/>
          </a:ln>
        </p:spPr>
        <p:txBody>
          <a:bodyPr anchorCtr="0" anchor="b" bIns="45700" lIns="91425" spcFirstLastPara="1" rIns="91425" wrap="square" tIns="45700">
            <a:noAutofit/>
          </a:bodyPr>
          <a:lstStyle/>
          <a:p>
            <a:pPr indent="0" lvl="0" marL="0" marR="0" rtl="1" algn="l">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2" name="Google Shape;172;p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3" name="Google Shape;173;p10:notes"/>
          <p:cNvSpPr txBox="1"/>
          <p:nvPr/>
        </p:nvSpPr>
        <p:spPr>
          <a:xfrm>
            <a:off x="1587" y="8685212"/>
            <a:ext cx="2971800" cy="457200"/>
          </a:xfrm>
          <a:prstGeom prst="rect">
            <a:avLst/>
          </a:prstGeom>
          <a:noFill/>
          <a:ln>
            <a:noFill/>
          </a:ln>
        </p:spPr>
        <p:txBody>
          <a:bodyPr anchorCtr="0" anchor="b" bIns="45700" lIns="91425" spcFirstLastPara="1" rIns="91425" wrap="square" tIns="45700">
            <a:noAutofit/>
          </a:bodyPr>
          <a:lstStyle/>
          <a:p>
            <a:pPr indent="0" lvl="0" marL="0" marR="0" rtl="1" algn="l">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4" name="Google Shape;184;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תוכן" type="obj">
  <p:cSld name="OBJECT">
    <p:spTree>
      <p:nvGrpSpPr>
        <p:cNvPr id="15" name="Shape 15"/>
        <p:cNvGrpSpPr/>
        <p:nvPr/>
      </p:nvGrpSpPr>
      <p:grpSpPr>
        <a:xfrm>
          <a:off x="0" y="0"/>
          <a:ext cx="0" cy="0"/>
          <a:chOff x="0" y="0"/>
          <a:chExt cx="0" cy="0"/>
        </a:xfrm>
      </p:grpSpPr>
      <p:sp>
        <p:nvSpPr>
          <p:cNvPr id="16" name="Google Shape;16;p2"/>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342900" lvl="0" marL="457200" rtl="1" algn="r">
              <a:spcBef>
                <a:spcPts val="360"/>
              </a:spcBef>
              <a:spcAft>
                <a:spcPts val="0"/>
              </a:spcAft>
              <a:buClr>
                <a:schemeClr val="dk1"/>
              </a:buClr>
              <a:buSzPts val="1800"/>
              <a:buChar char="•"/>
              <a:defRPr/>
            </a:lvl1pPr>
            <a:lvl2pPr indent="-342900" lvl="1" marL="914400" rtl="1" algn="r">
              <a:spcBef>
                <a:spcPts val="360"/>
              </a:spcBef>
              <a:spcAft>
                <a:spcPts val="0"/>
              </a:spcAft>
              <a:buClr>
                <a:schemeClr val="dk1"/>
              </a:buClr>
              <a:buSzPts val="1800"/>
              <a:buChar char="–"/>
              <a:defRPr/>
            </a:lvl2pPr>
            <a:lvl3pPr indent="-342900" lvl="2" marL="1371600" rtl="1" algn="r">
              <a:spcBef>
                <a:spcPts val="360"/>
              </a:spcBef>
              <a:spcAft>
                <a:spcPts val="0"/>
              </a:spcAft>
              <a:buClr>
                <a:schemeClr val="dk1"/>
              </a:buClr>
              <a:buSzPts val="1800"/>
              <a:buChar char="•"/>
              <a:defRPr/>
            </a:lvl3pPr>
            <a:lvl4pPr indent="-342900" lvl="3" marL="1828800" rtl="1" algn="r">
              <a:spcBef>
                <a:spcPts val="360"/>
              </a:spcBef>
              <a:spcAft>
                <a:spcPts val="0"/>
              </a:spcAft>
              <a:buClr>
                <a:schemeClr val="dk1"/>
              </a:buClr>
              <a:buSzPts val="1800"/>
              <a:buChar char="–"/>
              <a:defRPr/>
            </a:lvl4pPr>
            <a:lvl5pPr indent="-342900" lvl="4" marL="2286000" rtl="1" algn="r">
              <a:spcBef>
                <a:spcPts val="360"/>
              </a:spcBef>
              <a:spcAft>
                <a:spcPts val="0"/>
              </a:spcAft>
              <a:buClr>
                <a:schemeClr val="dk1"/>
              </a:buClr>
              <a:buSzPts val="1800"/>
              <a:buChar char="»"/>
              <a:defRPr/>
            </a:lvl5pPr>
            <a:lvl6pPr indent="-342900" lvl="5" marL="2743200" rtl="1" algn="r">
              <a:spcBef>
                <a:spcPts val="360"/>
              </a:spcBef>
              <a:spcAft>
                <a:spcPts val="0"/>
              </a:spcAft>
              <a:buClr>
                <a:schemeClr val="dk1"/>
              </a:buClr>
              <a:buSzPts val="1800"/>
              <a:buChar char="•"/>
              <a:defRPr/>
            </a:lvl6pPr>
            <a:lvl7pPr indent="-342900" lvl="6" marL="3200400" rtl="1" algn="r">
              <a:spcBef>
                <a:spcPts val="360"/>
              </a:spcBef>
              <a:spcAft>
                <a:spcPts val="0"/>
              </a:spcAft>
              <a:buClr>
                <a:schemeClr val="dk1"/>
              </a:buClr>
              <a:buSzPts val="1800"/>
              <a:buChar char="•"/>
              <a:defRPr/>
            </a:lvl7pPr>
            <a:lvl8pPr indent="-342900" lvl="7" marL="3657600" rtl="1" algn="r">
              <a:spcBef>
                <a:spcPts val="360"/>
              </a:spcBef>
              <a:spcAft>
                <a:spcPts val="0"/>
              </a:spcAft>
              <a:buClr>
                <a:schemeClr val="dk1"/>
              </a:buClr>
              <a:buSzPts val="1800"/>
              <a:buChar char="•"/>
              <a:defRPr/>
            </a:lvl8pPr>
            <a:lvl9pPr indent="-342900" lvl="8" marL="4114800" rtl="1" algn="r">
              <a:spcBef>
                <a:spcPts val="360"/>
              </a:spcBef>
              <a:spcAft>
                <a:spcPts val="0"/>
              </a:spcAft>
              <a:buClr>
                <a:schemeClr val="dk1"/>
              </a:buClr>
              <a:buSzPts val="1800"/>
              <a:buChar char="•"/>
              <a:defRPr/>
            </a:lvl9pPr>
          </a:lstStyle>
          <a:p/>
        </p:txBody>
      </p:sp>
      <p:sp>
        <p:nvSpPr>
          <p:cNvPr id="18" name="Google Shape;18;p2"/>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sz="1200">
                <a:solidFill>
                  <a:srgbClr val="898989"/>
                </a:solidFill>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19" name="Google Shape;19;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20" name="Google Shape;20;p2"/>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קופית כותרת" type="title">
  <p:cSld name="TITLE">
    <p:spTree>
      <p:nvGrpSpPr>
        <p:cNvPr id="21" name="Shape 21"/>
        <p:cNvGrpSpPr/>
        <p:nvPr/>
      </p:nvGrpSpPr>
      <p:grpSpPr>
        <a:xfrm>
          <a:off x="0" y="0"/>
          <a:ext cx="0" cy="0"/>
          <a:chOff x="0" y="0"/>
          <a:chExt cx="0" cy="0"/>
        </a:xfrm>
      </p:grpSpPr>
      <p:sp>
        <p:nvSpPr>
          <p:cNvPr id="22" name="Google Shape;22;p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rtl="1" algn="ctr">
              <a:spcBef>
                <a:spcPts val="640"/>
              </a:spcBef>
              <a:spcAft>
                <a:spcPts val="0"/>
              </a:spcAft>
              <a:buClr>
                <a:srgbClr val="888888"/>
              </a:buClr>
              <a:buSzPts val="3200"/>
              <a:buNone/>
              <a:defRPr>
                <a:solidFill>
                  <a:srgbClr val="888888"/>
                </a:solidFill>
              </a:defRPr>
            </a:lvl1pPr>
            <a:lvl2pPr lvl="1" rtl="1" algn="ctr">
              <a:spcBef>
                <a:spcPts val="560"/>
              </a:spcBef>
              <a:spcAft>
                <a:spcPts val="0"/>
              </a:spcAft>
              <a:buClr>
                <a:srgbClr val="888888"/>
              </a:buClr>
              <a:buSzPts val="2800"/>
              <a:buNone/>
              <a:defRPr>
                <a:solidFill>
                  <a:srgbClr val="888888"/>
                </a:solidFill>
              </a:defRPr>
            </a:lvl2pPr>
            <a:lvl3pPr lvl="2" rtl="1" algn="ctr">
              <a:spcBef>
                <a:spcPts val="480"/>
              </a:spcBef>
              <a:spcAft>
                <a:spcPts val="0"/>
              </a:spcAft>
              <a:buClr>
                <a:srgbClr val="888888"/>
              </a:buClr>
              <a:buSzPts val="2400"/>
              <a:buNone/>
              <a:defRPr>
                <a:solidFill>
                  <a:srgbClr val="888888"/>
                </a:solidFill>
              </a:defRPr>
            </a:lvl3pPr>
            <a:lvl4pPr lvl="3" rtl="1" algn="ctr">
              <a:spcBef>
                <a:spcPts val="400"/>
              </a:spcBef>
              <a:spcAft>
                <a:spcPts val="0"/>
              </a:spcAft>
              <a:buClr>
                <a:srgbClr val="888888"/>
              </a:buClr>
              <a:buSzPts val="2000"/>
              <a:buNone/>
              <a:defRPr>
                <a:solidFill>
                  <a:srgbClr val="888888"/>
                </a:solidFill>
              </a:defRPr>
            </a:lvl4pPr>
            <a:lvl5pPr lvl="4" rtl="1" algn="ctr">
              <a:spcBef>
                <a:spcPts val="400"/>
              </a:spcBef>
              <a:spcAft>
                <a:spcPts val="0"/>
              </a:spcAft>
              <a:buClr>
                <a:srgbClr val="888888"/>
              </a:buClr>
              <a:buSzPts val="2000"/>
              <a:buNone/>
              <a:defRPr>
                <a:solidFill>
                  <a:srgbClr val="888888"/>
                </a:solidFill>
              </a:defRPr>
            </a:lvl5pPr>
            <a:lvl6pPr lvl="5" rtl="1" algn="ctr">
              <a:spcBef>
                <a:spcPts val="400"/>
              </a:spcBef>
              <a:spcAft>
                <a:spcPts val="0"/>
              </a:spcAft>
              <a:buClr>
                <a:srgbClr val="888888"/>
              </a:buClr>
              <a:buSzPts val="2000"/>
              <a:buNone/>
              <a:defRPr>
                <a:solidFill>
                  <a:srgbClr val="888888"/>
                </a:solidFill>
              </a:defRPr>
            </a:lvl6pPr>
            <a:lvl7pPr lvl="6" rtl="1" algn="ctr">
              <a:spcBef>
                <a:spcPts val="400"/>
              </a:spcBef>
              <a:spcAft>
                <a:spcPts val="0"/>
              </a:spcAft>
              <a:buClr>
                <a:srgbClr val="888888"/>
              </a:buClr>
              <a:buSzPts val="2000"/>
              <a:buNone/>
              <a:defRPr>
                <a:solidFill>
                  <a:srgbClr val="888888"/>
                </a:solidFill>
              </a:defRPr>
            </a:lvl7pPr>
            <a:lvl8pPr lvl="7" rtl="1" algn="ctr">
              <a:spcBef>
                <a:spcPts val="400"/>
              </a:spcBef>
              <a:spcAft>
                <a:spcPts val="0"/>
              </a:spcAft>
              <a:buClr>
                <a:srgbClr val="888888"/>
              </a:buClr>
              <a:buSzPts val="2000"/>
              <a:buNone/>
              <a:defRPr>
                <a:solidFill>
                  <a:srgbClr val="888888"/>
                </a:solidFill>
              </a:defRPr>
            </a:lvl8pPr>
            <a:lvl9pPr lvl="8" rtl="1" algn="ctr">
              <a:spcBef>
                <a:spcPts val="400"/>
              </a:spcBef>
              <a:spcAft>
                <a:spcPts val="0"/>
              </a:spcAft>
              <a:buClr>
                <a:srgbClr val="888888"/>
              </a:buClr>
              <a:buSzPts val="2000"/>
              <a:buNone/>
              <a:defRPr>
                <a:solidFill>
                  <a:srgbClr val="888888"/>
                </a:solidFill>
              </a:defRPr>
            </a:lvl9pPr>
          </a:lstStyle>
          <a:p/>
        </p:txBody>
      </p:sp>
      <p:sp>
        <p:nvSpPr>
          <p:cNvPr id="24" name="Google Shape;24;p3"/>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sz="1200">
                <a:solidFill>
                  <a:srgbClr val="898989"/>
                </a:solidFill>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25" name="Google Shape;25;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26" name="Google Shape;26;p3"/>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אנכית וטקסט" type="vertTitleAndTx">
  <p:cSld name="VERTICAL_TITLE_AND_VERTICAL_TEXT">
    <p:spTree>
      <p:nvGrpSpPr>
        <p:cNvPr id="27" name="Shape 27"/>
        <p:cNvGrpSpPr/>
        <p:nvPr/>
      </p:nvGrpSpPr>
      <p:grpSpPr>
        <a:xfrm>
          <a:off x="0" y="0"/>
          <a:ext cx="0" cy="0"/>
          <a:chOff x="0" y="0"/>
          <a:chExt cx="0" cy="0"/>
        </a:xfrm>
      </p:grpSpPr>
      <p:sp>
        <p:nvSpPr>
          <p:cNvPr id="28" name="Google Shape;28;p4"/>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4"/>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Autofit/>
          </a:bodyPr>
          <a:lstStyle>
            <a:lvl1pPr indent="-342900" lvl="0" marL="457200" rtl="1" algn="r">
              <a:spcBef>
                <a:spcPts val="360"/>
              </a:spcBef>
              <a:spcAft>
                <a:spcPts val="0"/>
              </a:spcAft>
              <a:buClr>
                <a:schemeClr val="dk1"/>
              </a:buClr>
              <a:buSzPts val="1800"/>
              <a:buChar char="•"/>
              <a:defRPr/>
            </a:lvl1pPr>
            <a:lvl2pPr indent="-342900" lvl="1" marL="914400" rtl="1" algn="r">
              <a:spcBef>
                <a:spcPts val="360"/>
              </a:spcBef>
              <a:spcAft>
                <a:spcPts val="0"/>
              </a:spcAft>
              <a:buClr>
                <a:schemeClr val="dk1"/>
              </a:buClr>
              <a:buSzPts val="1800"/>
              <a:buChar char="–"/>
              <a:defRPr/>
            </a:lvl2pPr>
            <a:lvl3pPr indent="-342900" lvl="2" marL="1371600" rtl="1" algn="r">
              <a:spcBef>
                <a:spcPts val="360"/>
              </a:spcBef>
              <a:spcAft>
                <a:spcPts val="0"/>
              </a:spcAft>
              <a:buClr>
                <a:schemeClr val="dk1"/>
              </a:buClr>
              <a:buSzPts val="1800"/>
              <a:buChar char="•"/>
              <a:defRPr/>
            </a:lvl3pPr>
            <a:lvl4pPr indent="-342900" lvl="3" marL="1828800" rtl="1" algn="r">
              <a:spcBef>
                <a:spcPts val="360"/>
              </a:spcBef>
              <a:spcAft>
                <a:spcPts val="0"/>
              </a:spcAft>
              <a:buClr>
                <a:schemeClr val="dk1"/>
              </a:buClr>
              <a:buSzPts val="1800"/>
              <a:buChar char="–"/>
              <a:defRPr/>
            </a:lvl4pPr>
            <a:lvl5pPr indent="-342900" lvl="4" marL="2286000" rtl="1" algn="r">
              <a:spcBef>
                <a:spcPts val="360"/>
              </a:spcBef>
              <a:spcAft>
                <a:spcPts val="0"/>
              </a:spcAft>
              <a:buClr>
                <a:schemeClr val="dk1"/>
              </a:buClr>
              <a:buSzPts val="1800"/>
              <a:buChar char="»"/>
              <a:defRPr/>
            </a:lvl5pPr>
            <a:lvl6pPr indent="-342900" lvl="5" marL="2743200" rtl="1" algn="r">
              <a:spcBef>
                <a:spcPts val="360"/>
              </a:spcBef>
              <a:spcAft>
                <a:spcPts val="0"/>
              </a:spcAft>
              <a:buClr>
                <a:schemeClr val="dk1"/>
              </a:buClr>
              <a:buSzPts val="1800"/>
              <a:buChar char="•"/>
              <a:defRPr/>
            </a:lvl6pPr>
            <a:lvl7pPr indent="-342900" lvl="6" marL="3200400" rtl="1" algn="r">
              <a:spcBef>
                <a:spcPts val="360"/>
              </a:spcBef>
              <a:spcAft>
                <a:spcPts val="0"/>
              </a:spcAft>
              <a:buClr>
                <a:schemeClr val="dk1"/>
              </a:buClr>
              <a:buSzPts val="1800"/>
              <a:buChar char="•"/>
              <a:defRPr/>
            </a:lvl7pPr>
            <a:lvl8pPr indent="-342900" lvl="7" marL="3657600" rtl="1" algn="r">
              <a:spcBef>
                <a:spcPts val="360"/>
              </a:spcBef>
              <a:spcAft>
                <a:spcPts val="0"/>
              </a:spcAft>
              <a:buClr>
                <a:schemeClr val="dk1"/>
              </a:buClr>
              <a:buSzPts val="1800"/>
              <a:buChar char="•"/>
              <a:defRPr/>
            </a:lvl8pPr>
            <a:lvl9pPr indent="-342900" lvl="8" marL="4114800" rtl="1" algn="r">
              <a:spcBef>
                <a:spcPts val="360"/>
              </a:spcBef>
              <a:spcAft>
                <a:spcPts val="0"/>
              </a:spcAft>
              <a:buClr>
                <a:schemeClr val="dk1"/>
              </a:buClr>
              <a:buSzPts val="1800"/>
              <a:buChar char="•"/>
              <a:defRPr/>
            </a:lvl9pPr>
          </a:lstStyle>
          <a:p/>
        </p:txBody>
      </p:sp>
      <p:sp>
        <p:nvSpPr>
          <p:cNvPr id="30" name="Google Shape;30;p4"/>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sz="1200">
                <a:solidFill>
                  <a:srgbClr val="898989"/>
                </a:solidFill>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31" name="Google Shape;31;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32" name="Google Shape;32;p4"/>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טקסט אנכי" type="vertTx">
  <p:cSld name="VERTICAL_TEXT">
    <p:spTree>
      <p:nvGrpSpPr>
        <p:cNvPr id="33" name="Shape 33"/>
        <p:cNvGrpSpPr/>
        <p:nvPr/>
      </p:nvGrpSpPr>
      <p:grpSpPr>
        <a:xfrm>
          <a:off x="0" y="0"/>
          <a:ext cx="0" cy="0"/>
          <a:chOff x="0" y="0"/>
          <a:chExt cx="0" cy="0"/>
        </a:xfrm>
      </p:grpSpPr>
      <p:sp>
        <p:nvSpPr>
          <p:cNvPr id="34" name="Google Shape;34;p5"/>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5"/>
          <p:cNvSpPr txBox="1"/>
          <p:nvPr>
            <p:ph idx="1" type="body"/>
          </p:nvPr>
        </p:nvSpPr>
        <p:spPr>
          <a:xfrm rot="5400000">
            <a:off x="2309019" y="-251619"/>
            <a:ext cx="4525962" cy="8229600"/>
          </a:xfrm>
          <a:prstGeom prst="rect">
            <a:avLst/>
          </a:prstGeom>
          <a:noFill/>
          <a:ln>
            <a:noFill/>
          </a:ln>
        </p:spPr>
        <p:txBody>
          <a:bodyPr anchorCtr="0" anchor="t" bIns="45700" lIns="91425" spcFirstLastPara="1" rIns="91425" wrap="square" tIns="45700">
            <a:noAutofit/>
          </a:bodyPr>
          <a:lstStyle>
            <a:lvl1pPr indent="-342900" lvl="0" marL="457200" rtl="1" algn="r">
              <a:spcBef>
                <a:spcPts val="360"/>
              </a:spcBef>
              <a:spcAft>
                <a:spcPts val="0"/>
              </a:spcAft>
              <a:buClr>
                <a:schemeClr val="dk1"/>
              </a:buClr>
              <a:buSzPts val="1800"/>
              <a:buChar char="•"/>
              <a:defRPr/>
            </a:lvl1pPr>
            <a:lvl2pPr indent="-342900" lvl="1" marL="914400" rtl="1" algn="r">
              <a:spcBef>
                <a:spcPts val="360"/>
              </a:spcBef>
              <a:spcAft>
                <a:spcPts val="0"/>
              </a:spcAft>
              <a:buClr>
                <a:schemeClr val="dk1"/>
              </a:buClr>
              <a:buSzPts val="1800"/>
              <a:buChar char="–"/>
              <a:defRPr/>
            </a:lvl2pPr>
            <a:lvl3pPr indent="-342900" lvl="2" marL="1371600" rtl="1" algn="r">
              <a:spcBef>
                <a:spcPts val="360"/>
              </a:spcBef>
              <a:spcAft>
                <a:spcPts val="0"/>
              </a:spcAft>
              <a:buClr>
                <a:schemeClr val="dk1"/>
              </a:buClr>
              <a:buSzPts val="1800"/>
              <a:buChar char="•"/>
              <a:defRPr/>
            </a:lvl3pPr>
            <a:lvl4pPr indent="-342900" lvl="3" marL="1828800" rtl="1" algn="r">
              <a:spcBef>
                <a:spcPts val="360"/>
              </a:spcBef>
              <a:spcAft>
                <a:spcPts val="0"/>
              </a:spcAft>
              <a:buClr>
                <a:schemeClr val="dk1"/>
              </a:buClr>
              <a:buSzPts val="1800"/>
              <a:buChar char="–"/>
              <a:defRPr/>
            </a:lvl4pPr>
            <a:lvl5pPr indent="-342900" lvl="4" marL="2286000" rtl="1" algn="r">
              <a:spcBef>
                <a:spcPts val="360"/>
              </a:spcBef>
              <a:spcAft>
                <a:spcPts val="0"/>
              </a:spcAft>
              <a:buClr>
                <a:schemeClr val="dk1"/>
              </a:buClr>
              <a:buSzPts val="1800"/>
              <a:buChar char="»"/>
              <a:defRPr/>
            </a:lvl5pPr>
            <a:lvl6pPr indent="-342900" lvl="5" marL="2743200" rtl="1" algn="r">
              <a:spcBef>
                <a:spcPts val="360"/>
              </a:spcBef>
              <a:spcAft>
                <a:spcPts val="0"/>
              </a:spcAft>
              <a:buClr>
                <a:schemeClr val="dk1"/>
              </a:buClr>
              <a:buSzPts val="1800"/>
              <a:buChar char="•"/>
              <a:defRPr/>
            </a:lvl6pPr>
            <a:lvl7pPr indent="-342900" lvl="6" marL="3200400" rtl="1" algn="r">
              <a:spcBef>
                <a:spcPts val="360"/>
              </a:spcBef>
              <a:spcAft>
                <a:spcPts val="0"/>
              </a:spcAft>
              <a:buClr>
                <a:schemeClr val="dk1"/>
              </a:buClr>
              <a:buSzPts val="1800"/>
              <a:buChar char="•"/>
              <a:defRPr/>
            </a:lvl7pPr>
            <a:lvl8pPr indent="-342900" lvl="7" marL="3657600" rtl="1" algn="r">
              <a:spcBef>
                <a:spcPts val="360"/>
              </a:spcBef>
              <a:spcAft>
                <a:spcPts val="0"/>
              </a:spcAft>
              <a:buClr>
                <a:schemeClr val="dk1"/>
              </a:buClr>
              <a:buSzPts val="1800"/>
              <a:buChar char="•"/>
              <a:defRPr/>
            </a:lvl8pPr>
            <a:lvl9pPr indent="-342900" lvl="8" marL="4114800" rtl="1" algn="r">
              <a:spcBef>
                <a:spcPts val="360"/>
              </a:spcBef>
              <a:spcAft>
                <a:spcPts val="0"/>
              </a:spcAft>
              <a:buClr>
                <a:schemeClr val="dk1"/>
              </a:buClr>
              <a:buSzPts val="1800"/>
              <a:buChar char="•"/>
              <a:defRPr/>
            </a:lvl9pPr>
          </a:lstStyle>
          <a:p/>
        </p:txBody>
      </p:sp>
      <p:sp>
        <p:nvSpPr>
          <p:cNvPr id="36" name="Google Shape;36;p5"/>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sz="1200">
                <a:solidFill>
                  <a:srgbClr val="898989"/>
                </a:solidFill>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37" name="Google Shape;37;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38" name="Google Shape;38;p5"/>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מונה עם כיתוב" type="picTx">
  <p:cSld name="PICTURE_WITH_CAPTION_TEXT">
    <p:spTree>
      <p:nvGrpSpPr>
        <p:cNvPr id="39" name="Shape 39"/>
        <p:cNvGrpSpPr/>
        <p:nvPr/>
      </p:nvGrpSpPr>
      <p:grpSpPr>
        <a:xfrm>
          <a:off x="0" y="0"/>
          <a:ext cx="0" cy="0"/>
          <a:chOff x="0" y="0"/>
          <a:chExt cx="0" cy="0"/>
        </a:xfrm>
      </p:grpSpPr>
      <p:sp>
        <p:nvSpPr>
          <p:cNvPr id="40" name="Google Shape;40;p6"/>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rtl="1" algn="r">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 name="Google Shape;41;p6"/>
          <p:cNvSpPr/>
          <p:nvPr>
            <p:ph idx="2" type="pic"/>
          </p:nvPr>
        </p:nvSpPr>
        <p:spPr>
          <a:xfrm>
            <a:off x="1792288" y="612775"/>
            <a:ext cx="5486400" cy="4114800"/>
          </a:xfrm>
          <a:prstGeom prst="rect">
            <a:avLst/>
          </a:prstGeom>
          <a:noFill/>
          <a:ln>
            <a:noFill/>
          </a:ln>
        </p:spPr>
        <p:txBody>
          <a:bodyPr anchorCtr="0" anchor="t" bIns="45700" lIns="91425" spcFirstLastPara="1" rIns="91425" wrap="square" tIns="45700">
            <a:noAutofit/>
          </a:bodyPr>
          <a:lstStyle>
            <a:lvl1pPr lvl="0" marR="0" rtl="1" algn="r">
              <a:spcBef>
                <a:spcPts val="640"/>
              </a:spcBef>
              <a:spcAft>
                <a:spcPts val="0"/>
              </a:spcAft>
              <a:buClr>
                <a:schemeClr val="dk1"/>
              </a:buClr>
              <a:buSzPts val="3200"/>
              <a:buFont typeface="Arial"/>
              <a:buNone/>
              <a:defRPr sz="3200">
                <a:solidFill>
                  <a:schemeClr val="dk1"/>
                </a:solidFill>
                <a:latin typeface="Calibri"/>
                <a:ea typeface="Calibri"/>
                <a:cs typeface="Calibri"/>
                <a:sym typeface="Calibri"/>
              </a:defRPr>
            </a:lvl1pPr>
            <a:lvl2pPr lvl="1" marR="0" rtl="1" algn="r">
              <a:spcBef>
                <a:spcPts val="56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1" algn="r">
              <a:spcBef>
                <a:spcPts val="48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1" algn="r">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1" algn="r">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1" algn="r">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1" algn="r">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1" algn="r">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1" algn="r">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42" name="Google Shape;42;p6"/>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rtl="1" algn="r">
              <a:spcBef>
                <a:spcPts val="280"/>
              </a:spcBef>
              <a:spcAft>
                <a:spcPts val="0"/>
              </a:spcAft>
              <a:buClr>
                <a:schemeClr val="dk1"/>
              </a:buClr>
              <a:buSzPts val="1400"/>
              <a:buNone/>
              <a:defRPr sz="1400"/>
            </a:lvl1pPr>
            <a:lvl2pPr indent="-228600" lvl="1" marL="914400" rtl="1" algn="r">
              <a:spcBef>
                <a:spcPts val="240"/>
              </a:spcBef>
              <a:spcAft>
                <a:spcPts val="0"/>
              </a:spcAft>
              <a:buClr>
                <a:schemeClr val="dk1"/>
              </a:buClr>
              <a:buSzPts val="1200"/>
              <a:buNone/>
              <a:defRPr sz="1200"/>
            </a:lvl2pPr>
            <a:lvl3pPr indent="-228600" lvl="2" marL="1371600" rtl="1" algn="r">
              <a:spcBef>
                <a:spcPts val="200"/>
              </a:spcBef>
              <a:spcAft>
                <a:spcPts val="0"/>
              </a:spcAft>
              <a:buClr>
                <a:schemeClr val="dk1"/>
              </a:buClr>
              <a:buSzPts val="1000"/>
              <a:buNone/>
              <a:defRPr sz="1000"/>
            </a:lvl3pPr>
            <a:lvl4pPr indent="-228600" lvl="3" marL="1828800" rtl="1" algn="r">
              <a:spcBef>
                <a:spcPts val="180"/>
              </a:spcBef>
              <a:spcAft>
                <a:spcPts val="0"/>
              </a:spcAft>
              <a:buClr>
                <a:schemeClr val="dk1"/>
              </a:buClr>
              <a:buSzPts val="900"/>
              <a:buNone/>
              <a:defRPr sz="900"/>
            </a:lvl4pPr>
            <a:lvl5pPr indent="-228600" lvl="4" marL="2286000" rtl="1" algn="r">
              <a:spcBef>
                <a:spcPts val="180"/>
              </a:spcBef>
              <a:spcAft>
                <a:spcPts val="0"/>
              </a:spcAft>
              <a:buClr>
                <a:schemeClr val="dk1"/>
              </a:buClr>
              <a:buSzPts val="900"/>
              <a:buNone/>
              <a:defRPr sz="900"/>
            </a:lvl5pPr>
            <a:lvl6pPr indent="-228600" lvl="5" marL="2743200" rtl="1" algn="r">
              <a:spcBef>
                <a:spcPts val="180"/>
              </a:spcBef>
              <a:spcAft>
                <a:spcPts val="0"/>
              </a:spcAft>
              <a:buClr>
                <a:schemeClr val="dk1"/>
              </a:buClr>
              <a:buSzPts val="900"/>
              <a:buNone/>
              <a:defRPr sz="900"/>
            </a:lvl6pPr>
            <a:lvl7pPr indent="-228600" lvl="6" marL="3200400" rtl="1" algn="r">
              <a:spcBef>
                <a:spcPts val="180"/>
              </a:spcBef>
              <a:spcAft>
                <a:spcPts val="0"/>
              </a:spcAft>
              <a:buClr>
                <a:schemeClr val="dk1"/>
              </a:buClr>
              <a:buSzPts val="900"/>
              <a:buNone/>
              <a:defRPr sz="900"/>
            </a:lvl7pPr>
            <a:lvl8pPr indent="-228600" lvl="7" marL="3657600" rtl="1" algn="r">
              <a:spcBef>
                <a:spcPts val="180"/>
              </a:spcBef>
              <a:spcAft>
                <a:spcPts val="0"/>
              </a:spcAft>
              <a:buClr>
                <a:schemeClr val="dk1"/>
              </a:buClr>
              <a:buSzPts val="900"/>
              <a:buNone/>
              <a:defRPr sz="900"/>
            </a:lvl8pPr>
            <a:lvl9pPr indent="-228600" lvl="8" marL="4114800" rtl="1" algn="r">
              <a:spcBef>
                <a:spcPts val="180"/>
              </a:spcBef>
              <a:spcAft>
                <a:spcPts val="0"/>
              </a:spcAft>
              <a:buClr>
                <a:schemeClr val="dk1"/>
              </a:buClr>
              <a:buSzPts val="900"/>
              <a:buNone/>
              <a:defRPr sz="900"/>
            </a:lvl9pPr>
          </a:lstStyle>
          <a:p/>
        </p:txBody>
      </p:sp>
      <p:sp>
        <p:nvSpPr>
          <p:cNvPr id="43" name="Google Shape;43;p6"/>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sz="1200">
                <a:solidFill>
                  <a:srgbClr val="898989"/>
                </a:solidFill>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44" name="Google Shape;44;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45" name="Google Shape;45;p6"/>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וכן עם כיתוב" type="objTx">
  <p:cSld name="OBJECT_WITH_CAPTION_TEXT">
    <p:spTree>
      <p:nvGrpSpPr>
        <p:cNvPr id="46" name="Shape 46"/>
        <p:cNvGrpSpPr/>
        <p:nvPr/>
      </p:nvGrpSpPr>
      <p:grpSpPr>
        <a:xfrm>
          <a:off x="0" y="0"/>
          <a:ext cx="0" cy="0"/>
          <a:chOff x="0" y="0"/>
          <a:chExt cx="0" cy="0"/>
        </a:xfrm>
      </p:grpSpPr>
      <p:sp>
        <p:nvSpPr>
          <p:cNvPr id="47" name="Google Shape;47;p7"/>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rtl="1" algn="r">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 name="Google Shape;48;p7"/>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rtl="1" algn="r">
              <a:spcBef>
                <a:spcPts val="640"/>
              </a:spcBef>
              <a:spcAft>
                <a:spcPts val="0"/>
              </a:spcAft>
              <a:buClr>
                <a:schemeClr val="dk1"/>
              </a:buClr>
              <a:buSzPts val="3200"/>
              <a:buChar char="•"/>
              <a:defRPr sz="3200"/>
            </a:lvl1pPr>
            <a:lvl2pPr indent="-406400" lvl="1" marL="914400" rtl="1" algn="r">
              <a:spcBef>
                <a:spcPts val="560"/>
              </a:spcBef>
              <a:spcAft>
                <a:spcPts val="0"/>
              </a:spcAft>
              <a:buClr>
                <a:schemeClr val="dk1"/>
              </a:buClr>
              <a:buSzPts val="2800"/>
              <a:buChar char="–"/>
              <a:defRPr sz="2800"/>
            </a:lvl2pPr>
            <a:lvl3pPr indent="-381000" lvl="2" marL="1371600" rtl="1" algn="r">
              <a:spcBef>
                <a:spcPts val="480"/>
              </a:spcBef>
              <a:spcAft>
                <a:spcPts val="0"/>
              </a:spcAft>
              <a:buClr>
                <a:schemeClr val="dk1"/>
              </a:buClr>
              <a:buSzPts val="2400"/>
              <a:buChar char="•"/>
              <a:defRPr sz="2400"/>
            </a:lvl3pPr>
            <a:lvl4pPr indent="-355600" lvl="3" marL="1828800" rtl="1" algn="r">
              <a:spcBef>
                <a:spcPts val="400"/>
              </a:spcBef>
              <a:spcAft>
                <a:spcPts val="0"/>
              </a:spcAft>
              <a:buClr>
                <a:schemeClr val="dk1"/>
              </a:buClr>
              <a:buSzPts val="2000"/>
              <a:buChar char="–"/>
              <a:defRPr sz="2000"/>
            </a:lvl4pPr>
            <a:lvl5pPr indent="-355600" lvl="4" marL="2286000" rtl="1" algn="r">
              <a:spcBef>
                <a:spcPts val="400"/>
              </a:spcBef>
              <a:spcAft>
                <a:spcPts val="0"/>
              </a:spcAft>
              <a:buClr>
                <a:schemeClr val="dk1"/>
              </a:buClr>
              <a:buSzPts val="2000"/>
              <a:buChar char="»"/>
              <a:defRPr sz="2000"/>
            </a:lvl5pPr>
            <a:lvl6pPr indent="-355600" lvl="5" marL="2743200" rtl="1" algn="r">
              <a:spcBef>
                <a:spcPts val="400"/>
              </a:spcBef>
              <a:spcAft>
                <a:spcPts val="0"/>
              </a:spcAft>
              <a:buClr>
                <a:schemeClr val="dk1"/>
              </a:buClr>
              <a:buSzPts val="2000"/>
              <a:buChar char="•"/>
              <a:defRPr sz="2000"/>
            </a:lvl6pPr>
            <a:lvl7pPr indent="-355600" lvl="6" marL="3200400" rtl="1" algn="r">
              <a:spcBef>
                <a:spcPts val="400"/>
              </a:spcBef>
              <a:spcAft>
                <a:spcPts val="0"/>
              </a:spcAft>
              <a:buClr>
                <a:schemeClr val="dk1"/>
              </a:buClr>
              <a:buSzPts val="2000"/>
              <a:buChar char="•"/>
              <a:defRPr sz="2000"/>
            </a:lvl7pPr>
            <a:lvl8pPr indent="-355600" lvl="7" marL="3657600" rtl="1" algn="r">
              <a:spcBef>
                <a:spcPts val="400"/>
              </a:spcBef>
              <a:spcAft>
                <a:spcPts val="0"/>
              </a:spcAft>
              <a:buClr>
                <a:schemeClr val="dk1"/>
              </a:buClr>
              <a:buSzPts val="2000"/>
              <a:buChar char="•"/>
              <a:defRPr sz="2000"/>
            </a:lvl8pPr>
            <a:lvl9pPr indent="-355600" lvl="8" marL="4114800" rtl="1" algn="r">
              <a:spcBef>
                <a:spcPts val="400"/>
              </a:spcBef>
              <a:spcAft>
                <a:spcPts val="0"/>
              </a:spcAft>
              <a:buClr>
                <a:schemeClr val="dk1"/>
              </a:buClr>
              <a:buSzPts val="2000"/>
              <a:buChar char="•"/>
              <a:defRPr sz="2000"/>
            </a:lvl9pPr>
          </a:lstStyle>
          <a:p/>
        </p:txBody>
      </p:sp>
      <p:sp>
        <p:nvSpPr>
          <p:cNvPr id="49" name="Google Shape;49;p7"/>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rtl="1" algn="r">
              <a:spcBef>
                <a:spcPts val="280"/>
              </a:spcBef>
              <a:spcAft>
                <a:spcPts val="0"/>
              </a:spcAft>
              <a:buClr>
                <a:schemeClr val="dk1"/>
              </a:buClr>
              <a:buSzPts val="1400"/>
              <a:buNone/>
              <a:defRPr sz="1400"/>
            </a:lvl1pPr>
            <a:lvl2pPr indent="-228600" lvl="1" marL="914400" rtl="1" algn="r">
              <a:spcBef>
                <a:spcPts val="240"/>
              </a:spcBef>
              <a:spcAft>
                <a:spcPts val="0"/>
              </a:spcAft>
              <a:buClr>
                <a:schemeClr val="dk1"/>
              </a:buClr>
              <a:buSzPts val="1200"/>
              <a:buNone/>
              <a:defRPr sz="1200"/>
            </a:lvl2pPr>
            <a:lvl3pPr indent="-228600" lvl="2" marL="1371600" rtl="1" algn="r">
              <a:spcBef>
                <a:spcPts val="200"/>
              </a:spcBef>
              <a:spcAft>
                <a:spcPts val="0"/>
              </a:spcAft>
              <a:buClr>
                <a:schemeClr val="dk1"/>
              </a:buClr>
              <a:buSzPts val="1000"/>
              <a:buNone/>
              <a:defRPr sz="1000"/>
            </a:lvl3pPr>
            <a:lvl4pPr indent="-228600" lvl="3" marL="1828800" rtl="1" algn="r">
              <a:spcBef>
                <a:spcPts val="180"/>
              </a:spcBef>
              <a:spcAft>
                <a:spcPts val="0"/>
              </a:spcAft>
              <a:buClr>
                <a:schemeClr val="dk1"/>
              </a:buClr>
              <a:buSzPts val="900"/>
              <a:buNone/>
              <a:defRPr sz="900"/>
            </a:lvl4pPr>
            <a:lvl5pPr indent="-228600" lvl="4" marL="2286000" rtl="1" algn="r">
              <a:spcBef>
                <a:spcPts val="180"/>
              </a:spcBef>
              <a:spcAft>
                <a:spcPts val="0"/>
              </a:spcAft>
              <a:buClr>
                <a:schemeClr val="dk1"/>
              </a:buClr>
              <a:buSzPts val="900"/>
              <a:buNone/>
              <a:defRPr sz="900"/>
            </a:lvl5pPr>
            <a:lvl6pPr indent="-228600" lvl="5" marL="2743200" rtl="1" algn="r">
              <a:spcBef>
                <a:spcPts val="180"/>
              </a:spcBef>
              <a:spcAft>
                <a:spcPts val="0"/>
              </a:spcAft>
              <a:buClr>
                <a:schemeClr val="dk1"/>
              </a:buClr>
              <a:buSzPts val="900"/>
              <a:buNone/>
              <a:defRPr sz="900"/>
            </a:lvl6pPr>
            <a:lvl7pPr indent="-228600" lvl="6" marL="3200400" rtl="1" algn="r">
              <a:spcBef>
                <a:spcPts val="180"/>
              </a:spcBef>
              <a:spcAft>
                <a:spcPts val="0"/>
              </a:spcAft>
              <a:buClr>
                <a:schemeClr val="dk1"/>
              </a:buClr>
              <a:buSzPts val="900"/>
              <a:buNone/>
              <a:defRPr sz="900"/>
            </a:lvl7pPr>
            <a:lvl8pPr indent="-228600" lvl="7" marL="3657600" rtl="1" algn="r">
              <a:spcBef>
                <a:spcPts val="180"/>
              </a:spcBef>
              <a:spcAft>
                <a:spcPts val="0"/>
              </a:spcAft>
              <a:buClr>
                <a:schemeClr val="dk1"/>
              </a:buClr>
              <a:buSzPts val="900"/>
              <a:buNone/>
              <a:defRPr sz="900"/>
            </a:lvl8pPr>
            <a:lvl9pPr indent="-228600" lvl="8" marL="4114800" rtl="1" algn="r">
              <a:spcBef>
                <a:spcPts val="180"/>
              </a:spcBef>
              <a:spcAft>
                <a:spcPts val="0"/>
              </a:spcAft>
              <a:buClr>
                <a:schemeClr val="dk1"/>
              </a:buClr>
              <a:buSzPts val="900"/>
              <a:buNone/>
              <a:defRPr sz="900"/>
            </a:lvl9pPr>
          </a:lstStyle>
          <a:p/>
        </p:txBody>
      </p:sp>
      <p:sp>
        <p:nvSpPr>
          <p:cNvPr id="50" name="Google Shape;50;p7"/>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sz="1200">
                <a:solidFill>
                  <a:srgbClr val="898989"/>
                </a:solidFill>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51" name="Google Shape;51;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52" name="Google Shape;52;p7"/>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ריק" type="blank">
  <p:cSld name="BLANK">
    <p:spTree>
      <p:nvGrpSpPr>
        <p:cNvPr id="53" name="Shape 53"/>
        <p:cNvGrpSpPr/>
        <p:nvPr/>
      </p:nvGrpSpPr>
      <p:grpSpPr>
        <a:xfrm>
          <a:off x="0" y="0"/>
          <a:ext cx="0" cy="0"/>
          <a:chOff x="0" y="0"/>
          <a:chExt cx="0" cy="0"/>
        </a:xfrm>
      </p:grpSpPr>
      <p:sp>
        <p:nvSpPr>
          <p:cNvPr id="54" name="Google Shape;54;p8"/>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sz="1200">
                <a:solidFill>
                  <a:srgbClr val="898989"/>
                </a:solidFill>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55" name="Google Shape;55;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56" name="Google Shape;56;p8"/>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בלבד" type="titleOnly">
  <p:cSld name="TITLE_ONLY">
    <p:spTree>
      <p:nvGrpSpPr>
        <p:cNvPr id="57" name="Shape 57"/>
        <p:cNvGrpSpPr/>
        <p:nvPr/>
      </p:nvGrpSpPr>
      <p:grpSpPr>
        <a:xfrm>
          <a:off x="0" y="0"/>
          <a:ext cx="0" cy="0"/>
          <a:chOff x="0" y="0"/>
          <a:chExt cx="0" cy="0"/>
        </a:xfrm>
      </p:grpSpPr>
      <p:sp>
        <p:nvSpPr>
          <p:cNvPr id="58" name="Google Shape;58;p9"/>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9" name="Google Shape;59;p9"/>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sz="1200">
                <a:solidFill>
                  <a:srgbClr val="898989"/>
                </a:solidFill>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60" name="Google Shape;60;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61" name="Google Shape;61;p9"/>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השוואה" type="twoTxTwoObj">
  <p:cSld name="TWO_OBJECTS_WITH_TEXT">
    <p:spTree>
      <p:nvGrpSpPr>
        <p:cNvPr id="62" name="Shape 62"/>
        <p:cNvGrpSpPr/>
        <p:nvPr/>
      </p:nvGrpSpPr>
      <p:grpSpPr>
        <a:xfrm>
          <a:off x="0" y="0"/>
          <a:ext cx="0" cy="0"/>
          <a:chOff x="0" y="0"/>
          <a:chExt cx="0" cy="0"/>
        </a:xfrm>
      </p:grpSpPr>
      <p:sp>
        <p:nvSpPr>
          <p:cNvPr id="63" name="Google Shape;63;p10"/>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 name="Google Shape;64;p10"/>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rtl="1" algn="r">
              <a:spcBef>
                <a:spcPts val="480"/>
              </a:spcBef>
              <a:spcAft>
                <a:spcPts val="0"/>
              </a:spcAft>
              <a:buClr>
                <a:schemeClr val="dk1"/>
              </a:buClr>
              <a:buSzPts val="2400"/>
              <a:buNone/>
              <a:defRPr b="1" sz="2400"/>
            </a:lvl1pPr>
            <a:lvl2pPr indent="-228600" lvl="1" marL="914400" rtl="1" algn="r">
              <a:spcBef>
                <a:spcPts val="400"/>
              </a:spcBef>
              <a:spcAft>
                <a:spcPts val="0"/>
              </a:spcAft>
              <a:buClr>
                <a:schemeClr val="dk1"/>
              </a:buClr>
              <a:buSzPts val="2000"/>
              <a:buNone/>
              <a:defRPr b="1" sz="2000"/>
            </a:lvl2pPr>
            <a:lvl3pPr indent="-228600" lvl="2" marL="1371600" rtl="1" algn="r">
              <a:spcBef>
                <a:spcPts val="360"/>
              </a:spcBef>
              <a:spcAft>
                <a:spcPts val="0"/>
              </a:spcAft>
              <a:buClr>
                <a:schemeClr val="dk1"/>
              </a:buClr>
              <a:buSzPts val="1800"/>
              <a:buNone/>
              <a:defRPr b="1" sz="1800"/>
            </a:lvl3pPr>
            <a:lvl4pPr indent="-228600" lvl="3" marL="1828800" rtl="1" algn="r">
              <a:spcBef>
                <a:spcPts val="320"/>
              </a:spcBef>
              <a:spcAft>
                <a:spcPts val="0"/>
              </a:spcAft>
              <a:buClr>
                <a:schemeClr val="dk1"/>
              </a:buClr>
              <a:buSzPts val="1600"/>
              <a:buNone/>
              <a:defRPr b="1" sz="1600"/>
            </a:lvl4pPr>
            <a:lvl5pPr indent="-228600" lvl="4" marL="2286000" rtl="1" algn="r">
              <a:spcBef>
                <a:spcPts val="320"/>
              </a:spcBef>
              <a:spcAft>
                <a:spcPts val="0"/>
              </a:spcAft>
              <a:buClr>
                <a:schemeClr val="dk1"/>
              </a:buClr>
              <a:buSzPts val="1600"/>
              <a:buNone/>
              <a:defRPr b="1" sz="1600"/>
            </a:lvl5pPr>
            <a:lvl6pPr indent="-228600" lvl="5" marL="2743200" rtl="1" algn="r">
              <a:spcBef>
                <a:spcPts val="320"/>
              </a:spcBef>
              <a:spcAft>
                <a:spcPts val="0"/>
              </a:spcAft>
              <a:buClr>
                <a:schemeClr val="dk1"/>
              </a:buClr>
              <a:buSzPts val="1600"/>
              <a:buNone/>
              <a:defRPr b="1" sz="1600"/>
            </a:lvl6pPr>
            <a:lvl7pPr indent="-228600" lvl="6" marL="3200400" rtl="1" algn="r">
              <a:spcBef>
                <a:spcPts val="320"/>
              </a:spcBef>
              <a:spcAft>
                <a:spcPts val="0"/>
              </a:spcAft>
              <a:buClr>
                <a:schemeClr val="dk1"/>
              </a:buClr>
              <a:buSzPts val="1600"/>
              <a:buNone/>
              <a:defRPr b="1" sz="1600"/>
            </a:lvl7pPr>
            <a:lvl8pPr indent="-228600" lvl="7" marL="3657600" rtl="1" algn="r">
              <a:spcBef>
                <a:spcPts val="320"/>
              </a:spcBef>
              <a:spcAft>
                <a:spcPts val="0"/>
              </a:spcAft>
              <a:buClr>
                <a:schemeClr val="dk1"/>
              </a:buClr>
              <a:buSzPts val="1600"/>
              <a:buNone/>
              <a:defRPr b="1" sz="1600"/>
            </a:lvl8pPr>
            <a:lvl9pPr indent="-228600" lvl="8" marL="4114800" rtl="1" algn="r">
              <a:spcBef>
                <a:spcPts val="320"/>
              </a:spcBef>
              <a:spcAft>
                <a:spcPts val="0"/>
              </a:spcAft>
              <a:buClr>
                <a:schemeClr val="dk1"/>
              </a:buClr>
              <a:buSzPts val="1600"/>
              <a:buNone/>
              <a:defRPr b="1" sz="1600"/>
            </a:lvl9pPr>
          </a:lstStyle>
          <a:p/>
        </p:txBody>
      </p:sp>
      <p:sp>
        <p:nvSpPr>
          <p:cNvPr id="65" name="Google Shape;65;p10"/>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rtl="1" algn="r">
              <a:spcBef>
                <a:spcPts val="480"/>
              </a:spcBef>
              <a:spcAft>
                <a:spcPts val="0"/>
              </a:spcAft>
              <a:buClr>
                <a:schemeClr val="dk1"/>
              </a:buClr>
              <a:buSzPts val="2400"/>
              <a:buChar char="•"/>
              <a:defRPr sz="2400"/>
            </a:lvl1pPr>
            <a:lvl2pPr indent="-355600" lvl="1" marL="914400" rtl="1" algn="r">
              <a:spcBef>
                <a:spcPts val="400"/>
              </a:spcBef>
              <a:spcAft>
                <a:spcPts val="0"/>
              </a:spcAft>
              <a:buClr>
                <a:schemeClr val="dk1"/>
              </a:buClr>
              <a:buSzPts val="2000"/>
              <a:buChar char="–"/>
              <a:defRPr sz="2000"/>
            </a:lvl2pPr>
            <a:lvl3pPr indent="-342900" lvl="2" marL="1371600" rtl="1" algn="r">
              <a:spcBef>
                <a:spcPts val="360"/>
              </a:spcBef>
              <a:spcAft>
                <a:spcPts val="0"/>
              </a:spcAft>
              <a:buClr>
                <a:schemeClr val="dk1"/>
              </a:buClr>
              <a:buSzPts val="1800"/>
              <a:buChar char="•"/>
              <a:defRPr sz="1800"/>
            </a:lvl3pPr>
            <a:lvl4pPr indent="-330200" lvl="3" marL="1828800" rtl="1" algn="r">
              <a:spcBef>
                <a:spcPts val="320"/>
              </a:spcBef>
              <a:spcAft>
                <a:spcPts val="0"/>
              </a:spcAft>
              <a:buClr>
                <a:schemeClr val="dk1"/>
              </a:buClr>
              <a:buSzPts val="1600"/>
              <a:buChar char="–"/>
              <a:defRPr sz="1600"/>
            </a:lvl4pPr>
            <a:lvl5pPr indent="-330200" lvl="4" marL="2286000" rtl="1" algn="r">
              <a:spcBef>
                <a:spcPts val="320"/>
              </a:spcBef>
              <a:spcAft>
                <a:spcPts val="0"/>
              </a:spcAft>
              <a:buClr>
                <a:schemeClr val="dk1"/>
              </a:buClr>
              <a:buSzPts val="1600"/>
              <a:buChar char="»"/>
              <a:defRPr sz="1600"/>
            </a:lvl5pPr>
            <a:lvl6pPr indent="-330200" lvl="5" marL="2743200" rtl="1" algn="r">
              <a:spcBef>
                <a:spcPts val="320"/>
              </a:spcBef>
              <a:spcAft>
                <a:spcPts val="0"/>
              </a:spcAft>
              <a:buClr>
                <a:schemeClr val="dk1"/>
              </a:buClr>
              <a:buSzPts val="1600"/>
              <a:buChar char="•"/>
              <a:defRPr sz="1600"/>
            </a:lvl6pPr>
            <a:lvl7pPr indent="-330200" lvl="6" marL="3200400" rtl="1" algn="r">
              <a:spcBef>
                <a:spcPts val="320"/>
              </a:spcBef>
              <a:spcAft>
                <a:spcPts val="0"/>
              </a:spcAft>
              <a:buClr>
                <a:schemeClr val="dk1"/>
              </a:buClr>
              <a:buSzPts val="1600"/>
              <a:buChar char="•"/>
              <a:defRPr sz="1600"/>
            </a:lvl7pPr>
            <a:lvl8pPr indent="-330200" lvl="7" marL="3657600" rtl="1" algn="r">
              <a:spcBef>
                <a:spcPts val="320"/>
              </a:spcBef>
              <a:spcAft>
                <a:spcPts val="0"/>
              </a:spcAft>
              <a:buClr>
                <a:schemeClr val="dk1"/>
              </a:buClr>
              <a:buSzPts val="1600"/>
              <a:buChar char="•"/>
              <a:defRPr sz="1600"/>
            </a:lvl8pPr>
            <a:lvl9pPr indent="-330200" lvl="8" marL="4114800" rtl="1" algn="r">
              <a:spcBef>
                <a:spcPts val="320"/>
              </a:spcBef>
              <a:spcAft>
                <a:spcPts val="0"/>
              </a:spcAft>
              <a:buClr>
                <a:schemeClr val="dk1"/>
              </a:buClr>
              <a:buSzPts val="1600"/>
              <a:buChar char="•"/>
              <a:defRPr sz="1600"/>
            </a:lvl9pPr>
          </a:lstStyle>
          <a:p/>
        </p:txBody>
      </p:sp>
      <p:sp>
        <p:nvSpPr>
          <p:cNvPr id="66" name="Google Shape;66;p10"/>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rtl="1" algn="r">
              <a:spcBef>
                <a:spcPts val="480"/>
              </a:spcBef>
              <a:spcAft>
                <a:spcPts val="0"/>
              </a:spcAft>
              <a:buClr>
                <a:schemeClr val="dk1"/>
              </a:buClr>
              <a:buSzPts val="2400"/>
              <a:buNone/>
              <a:defRPr b="1" sz="2400"/>
            </a:lvl1pPr>
            <a:lvl2pPr indent="-228600" lvl="1" marL="914400" rtl="1" algn="r">
              <a:spcBef>
                <a:spcPts val="400"/>
              </a:spcBef>
              <a:spcAft>
                <a:spcPts val="0"/>
              </a:spcAft>
              <a:buClr>
                <a:schemeClr val="dk1"/>
              </a:buClr>
              <a:buSzPts val="2000"/>
              <a:buNone/>
              <a:defRPr b="1" sz="2000"/>
            </a:lvl2pPr>
            <a:lvl3pPr indent="-228600" lvl="2" marL="1371600" rtl="1" algn="r">
              <a:spcBef>
                <a:spcPts val="360"/>
              </a:spcBef>
              <a:spcAft>
                <a:spcPts val="0"/>
              </a:spcAft>
              <a:buClr>
                <a:schemeClr val="dk1"/>
              </a:buClr>
              <a:buSzPts val="1800"/>
              <a:buNone/>
              <a:defRPr b="1" sz="1800"/>
            </a:lvl3pPr>
            <a:lvl4pPr indent="-228600" lvl="3" marL="1828800" rtl="1" algn="r">
              <a:spcBef>
                <a:spcPts val="320"/>
              </a:spcBef>
              <a:spcAft>
                <a:spcPts val="0"/>
              </a:spcAft>
              <a:buClr>
                <a:schemeClr val="dk1"/>
              </a:buClr>
              <a:buSzPts val="1600"/>
              <a:buNone/>
              <a:defRPr b="1" sz="1600"/>
            </a:lvl4pPr>
            <a:lvl5pPr indent="-228600" lvl="4" marL="2286000" rtl="1" algn="r">
              <a:spcBef>
                <a:spcPts val="320"/>
              </a:spcBef>
              <a:spcAft>
                <a:spcPts val="0"/>
              </a:spcAft>
              <a:buClr>
                <a:schemeClr val="dk1"/>
              </a:buClr>
              <a:buSzPts val="1600"/>
              <a:buNone/>
              <a:defRPr b="1" sz="1600"/>
            </a:lvl5pPr>
            <a:lvl6pPr indent="-228600" lvl="5" marL="2743200" rtl="1" algn="r">
              <a:spcBef>
                <a:spcPts val="320"/>
              </a:spcBef>
              <a:spcAft>
                <a:spcPts val="0"/>
              </a:spcAft>
              <a:buClr>
                <a:schemeClr val="dk1"/>
              </a:buClr>
              <a:buSzPts val="1600"/>
              <a:buNone/>
              <a:defRPr b="1" sz="1600"/>
            </a:lvl6pPr>
            <a:lvl7pPr indent="-228600" lvl="6" marL="3200400" rtl="1" algn="r">
              <a:spcBef>
                <a:spcPts val="320"/>
              </a:spcBef>
              <a:spcAft>
                <a:spcPts val="0"/>
              </a:spcAft>
              <a:buClr>
                <a:schemeClr val="dk1"/>
              </a:buClr>
              <a:buSzPts val="1600"/>
              <a:buNone/>
              <a:defRPr b="1" sz="1600"/>
            </a:lvl7pPr>
            <a:lvl8pPr indent="-228600" lvl="7" marL="3657600" rtl="1" algn="r">
              <a:spcBef>
                <a:spcPts val="320"/>
              </a:spcBef>
              <a:spcAft>
                <a:spcPts val="0"/>
              </a:spcAft>
              <a:buClr>
                <a:schemeClr val="dk1"/>
              </a:buClr>
              <a:buSzPts val="1600"/>
              <a:buNone/>
              <a:defRPr b="1" sz="1600"/>
            </a:lvl8pPr>
            <a:lvl9pPr indent="-228600" lvl="8" marL="4114800" rtl="1" algn="r">
              <a:spcBef>
                <a:spcPts val="320"/>
              </a:spcBef>
              <a:spcAft>
                <a:spcPts val="0"/>
              </a:spcAft>
              <a:buClr>
                <a:schemeClr val="dk1"/>
              </a:buClr>
              <a:buSzPts val="1600"/>
              <a:buNone/>
              <a:defRPr b="1" sz="1600"/>
            </a:lvl9pPr>
          </a:lstStyle>
          <a:p/>
        </p:txBody>
      </p:sp>
      <p:sp>
        <p:nvSpPr>
          <p:cNvPr id="67" name="Google Shape;67;p10"/>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rtl="1" algn="r">
              <a:spcBef>
                <a:spcPts val="480"/>
              </a:spcBef>
              <a:spcAft>
                <a:spcPts val="0"/>
              </a:spcAft>
              <a:buClr>
                <a:schemeClr val="dk1"/>
              </a:buClr>
              <a:buSzPts val="2400"/>
              <a:buChar char="•"/>
              <a:defRPr sz="2400"/>
            </a:lvl1pPr>
            <a:lvl2pPr indent="-355600" lvl="1" marL="914400" rtl="1" algn="r">
              <a:spcBef>
                <a:spcPts val="400"/>
              </a:spcBef>
              <a:spcAft>
                <a:spcPts val="0"/>
              </a:spcAft>
              <a:buClr>
                <a:schemeClr val="dk1"/>
              </a:buClr>
              <a:buSzPts val="2000"/>
              <a:buChar char="–"/>
              <a:defRPr sz="2000"/>
            </a:lvl2pPr>
            <a:lvl3pPr indent="-342900" lvl="2" marL="1371600" rtl="1" algn="r">
              <a:spcBef>
                <a:spcPts val="360"/>
              </a:spcBef>
              <a:spcAft>
                <a:spcPts val="0"/>
              </a:spcAft>
              <a:buClr>
                <a:schemeClr val="dk1"/>
              </a:buClr>
              <a:buSzPts val="1800"/>
              <a:buChar char="•"/>
              <a:defRPr sz="1800"/>
            </a:lvl3pPr>
            <a:lvl4pPr indent="-330200" lvl="3" marL="1828800" rtl="1" algn="r">
              <a:spcBef>
                <a:spcPts val="320"/>
              </a:spcBef>
              <a:spcAft>
                <a:spcPts val="0"/>
              </a:spcAft>
              <a:buClr>
                <a:schemeClr val="dk1"/>
              </a:buClr>
              <a:buSzPts val="1600"/>
              <a:buChar char="–"/>
              <a:defRPr sz="1600"/>
            </a:lvl4pPr>
            <a:lvl5pPr indent="-330200" lvl="4" marL="2286000" rtl="1" algn="r">
              <a:spcBef>
                <a:spcPts val="320"/>
              </a:spcBef>
              <a:spcAft>
                <a:spcPts val="0"/>
              </a:spcAft>
              <a:buClr>
                <a:schemeClr val="dk1"/>
              </a:buClr>
              <a:buSzPts val="1600"/>
              <a:buChar char="»"/>
              <a:defRPr sz="1600"/>
            </a:lvl5pPr>
            <a:lvl6pPr indent="-330200" lvl="5" marL="2743200" rtl="1" algn="r">
              <a:spcBef>
                <a:spcPts val="320"/>
              </a:spcBef>
              <a:spcAft>
                <a:spcPts val="0"/>
              </a:spcAft>
              <a:buClr>
                <a:schemeClr val="dk1"/>
              </a:buClr>
              <a:buSzPts val="1600"/>
              <a:buChar char="•"/>
              <a:defRPr sz="1600"/>
            </a:lvl6pPr>
            <a:lvl7pPr indent="-330200" lvl="6" marL="3200400" rtl="1" algn="r">
              <a:spcBef>
                <a:spcPts val="320"/>
              </a:spcBef>
              <a:spcAft>
                <a:spcPts val="0"/>
              </a:spcAft>
              <a:buClr>
                <a:schemeClr val="dk1"/>
              </a:buClr>
              <a:buSzPts val="1600"/>
              <a:buChar char="•"/>
              <a:defRPr sz="1600"/>
            </a:lvl7pPr>
            <a:lvl8pPr indent="-330200" lvl="7" marL="3657600" rtl="1" algn="r">
              <a:spcBef>
                <a:spcPts val="320"/>
              </a:spcBef>
              <a:spcAft>
                <a:spcPts val="0"/>
              </a:spcAft>
              <a:buClr>
                <a:schemeClr val="dk1"/>
              </a:buClr>
              <a:buSzPts val="1600"/>
              <a:buChar char="•"/>
              <a:defRPr sz="1600"/>
            </a:lvl8pPr>
            <a:lvl9pPr indent="-330200" lvl="8" marL="4114800" rtl="1" algn="r">
              <a:spcBef>
                <a:spcPts val="320"/>
              </a:spcBef>
              <a:spcAft>
                <a:spcPts val="0"/>
              </a:spcAft>
              <a:buClr>
                <a:schemeClr val="dk1"/>
              </a:buClr>
              <a:buSzPts val="1600"/>
              <a:buChar char="•"/>
              <a:defRPr sz="1600"/>
            </a:lvl9pPr>
          </a:lstStyle>
          <a:p/>
        </p:txBody>
      </p:sp>
      <p:sp>
        <p:nvSpPr>
          <p:cNvPr id="68" name="Google Shape;68;p10"/>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sz="1200">
                <a:solidFill>
                  <a:srgbClr val="898989"/>
                </a:solidFill>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69" name="Google Shape;69;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70" name="Google Shape;70;p10"/>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ני תכנים" type="twoObj">
  <p:cSld name="TWO_OBJECTS">
    <p:spTree>
      <p:nvGrpSpPr>
        <p:cNvPr id="71" name="Shape 71"/>
        <p:cNvGrpSpPr/>
        <p:nvPr/>
      </p:nvGrpSpPr>
      <p:grpSpPr>
        <a:xfrm>
          <a:off x="0" y="0"/>
          <a:ext cx="0" cy="0"/>
          <a:chOff x="0" y="0"/>
          <a:chExt cx="0" cy="0"/>
        </a:xfrm>
      </p:grpSpPr>
      <p:sp>
        <p:nvSpPr>
          <p:cNvPr id="72" name="Google Shape;72;p1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 name="Google Shape;73;p11"/>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rtl="1" algn="r">
              <a:spcBef>
                <a:spcPts val="560"/>
              </a:spcBef>
              <a:spcAft>
                <a:spcPts val="0"/>
              </a:spcAft>
              <a:buClr>
                <a:schemeClr val="dk1"/>
              </a:buClr>
              <a:buSzPts val="2800"/>
              <a:buChar char="•"/>
              <a:defRPr sz="2800"/>
            </a:lvl1pPr>
            <a:lvl2pPr indent="-381000" lvl="1" marL="914400" rtl="1" algn="r">
              <a:spcBef>
                <a:spcPts val="480"/>
              </a:spcBef>
              <a:spcAft>
                <a:spcPts val="0"/>
              </a:spcAft>
              <a:buClr>
                <a:schemeClr val="dk1"/>
              </a:buClr>
              <a:buSzPts val="2400"/>
              <a:buChar char="–"/>
              <a:defRPr sz="2400"/>
            </a:lvl2pPr>
            <a:lvl3pPr indent="-355600" lvl="2" marL="1371600" rtl="1" algn="r">
              <a:spcBef>
                <a:spcPts val="400"/>
              </a:spcBef>
              <a:spcAft>
                <a:spcPts val="0"/>
              </a:spcAft>
              <a:buClr>
                <a:schemeClr val="dk1"/>
              </a:buClr>
              <a:buSzPts val="2000"/>
              <a:buChar char="•"/>
              <a:defRPr sz="2000"/>
            </a:lvl3pPr>
            <a:lvl4pPr indent="-342900" lvl="3" marL="1828800" rtl="1" algn="r">
              <a:spcBef>
                <a:spcPts val="360"/>
              </a:spcBef>
              <a:spcAft>
                <a:spcPts val="0"/>
              </a:spcAft>
              <a:buClr>
                <a:schemeClr val="dk1"/>
              </a:buClr>
              <a:buSzPts val="1800"/>
              <a:buChar char="–"/>
              <a:defRPr sz="1800"/>
            </a:lvl4pPr>
            <a:lvl5pPr indent="-342900" lvl="4" marL="2286000" rtl="1" algn="r">
              <a:spcBef>
                <a:spcPts val="360"/>
              </a:spcBef>
              <a:spcAft>
                <a:spcPts val="0"/>
              </a:spcAft>
              <a:buClr>
                <a:schemeClr val="dk1"/>
              </a:buClr>
              <a:buSzPts val="1800"/>
              <a:buChar char="»"/>
              <a:defRPr sz="1800"/>
            </a:lvl5pPr>
            <a:lvl6pPr indent="-342900" lvl="5" marL="2743200" rtl="1" algn="r">
              <a:spcBef>
                <a:spcPts val="360"/>
              </a:spcBef>
              <a:spcAft>
                <a:spcPts val="0"/>
              </a:spcAft>
              <a:buClr>
                <a:schemeClr val="dk1"/>
              </a:buClr>
              <a:buSzPts val="1800"/>
              <a:buChar char="•"/>
              <a:defRPr sz="1800"/>
            </a:lvl6pPr>
            <a:lvl7pPr indent="-342900" lvl="6" marL="3200400" rtl="1" algn="r">
              <a:spcBef>
                <a:spcPts val="360"/>
              </a:spcBef>
              <a:spcAft>
                <a:spcPts val="0"/>
              </a:spcAft>
              <a:buClr>
                <a:schemeClr val="dk1"/>
              </a:buClr>
              <a:buSzPts val="1800"/>
              <a:buChar char="•"/>
              <a:defRPr sz="1800"/>
            </a:lvl7pPr>
            <a:lvl8pPr indent="-342900" lvl="7" marL="3657600" rtl="1" algn="r">
              <a:spcBef>
                <a:spcPts val="360"/>
              </a:spcBef>
              <a:spcAft>
                <a:spcPts val="0"/>
              </a:spcAft>
              <a:buClr>
                <a:schemeClr val="dk1"/>
              </a:buClr>
              <a:buSzPts val="1800"/>
              <a:buChar char="•"/>
              <a:defRPr sz="1800"/>
            </a:lvl8pPr>
            <a:lvl9pPr indent="-342900" lvl="8" marL="4114800" rtl="1" algn="r">
              <a:spcBef>
                <a:spcPts val="360"/>
              </a:spcBef>
              <a:spcAft>
                <a:spcPts val="0"/>
              </a:spcAft>
              <a:buClr>
                <a:schemeClr val="dk1"/>
              </a:buClr>
              <a:buSzPts val="1800"/>
              <a:buChar char="•"/>
              <a:defRPr sz="1800"/>
            </a:lvl9pPr>
          </a:lstStyle>
          <a:p/>
        </p:txBody>
      </p:sp>
      <p:sp>
        <p:nvSpPr>
          <p:cNvPr id="74" name="Google Shape;74;p11"/>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rtl="1" algn="r">
              <a:spcBef>
                <a:spcPts val="560"/>
              </a:spcBef>
              <a:spcAft>
                <a:spcPts val="0"/>
              </a:spcAft>
              <a:buClr>
                <a:schemeClr val="dk1"/>
              </a:buClr>
              <a:buSzPts val="2800"/>
              <a:buChar char="•"/>
              <a:defRPr sz="2800"/>
            </a:lvl1pPr>
            <a:lvl2pPr indent="-381000" lvl="1" marL="914400" rtl="1" algn="r">
              <a:spcBef>
                <a:spcPts val="480"/>
              </a:spcBef>
              <a:spcAft>
                <a:spcPts val="0"/>
              </a:spcAft>
              <a:buClr>
                <a:schemeClr val="dk1"/>
              </a:buClr>
              <a:buSzPts val="2400"/>
              <a:buChar char="–"/>
              <a:defRPr sz="2400"/>
            </a:lvl2pPr>
            <a:lvl3pPr indent="-355600" lvl="2" marL="1371600" rtl="1" algn="r">
              <a:spcBef>
                <a:spcPts val="400"/>
              </a:spcBef>
              <a:spcAft>
                <a:spcPts val="0"/>
              </a:spcAft>
              <a:buClr>
                <a:schemeClr val="dk1"/>
              </a:buClr>
              <a:buSzPts val="2000"/>
              <a:buChar char="•"/>
              <a:defRPr sz="2000"/>
            </a:lvl3pPr>
            <a:lvl4pPr indent="-342900" lvl="3" marL="1828800" rtl="1" algn="r">
              <a:spcBef>
                <a:spcPts val="360"/>
              </a:spcBef>
              <a:spcAft>
                <a:spcPts val="0"/>
              </a:spcAft>
              <a:buClr>
                <a:schemeClr val="dk1"/>
              </a:buClr>
              <a:buSzPts val="1800"/>
              <a:buChar char="–"/>
              <a:defRPr sz="1800"/>
            </a:lvl4pPr>
            <a:lvl5pPr indent="-342900" lvl="4" marL="2286000" rtl="1" algn="r">
              <a:spcBef>
                <a:spcPts val="360"/>
              </a:spcBef>
              <a:spcAft>
                <a:spcPts val="0"/>
              </a:spcAft>
              <a:buClr>
                <a:schemeClr val="dk1"/>
              </a:buClr>
              <a:buSzPts val="1800"/>
              <a:buChar char="»"/>
              <a:defRPr sz="1800"/>
            </a:lvl5pPr>
            <a:lvl6pPr indent="-342900" lvl="5" marL="2743200" rtl="1" algn="r">
              <a:spcBef>
                <a:spcPts val="360"/>
              </a:spcBef>
              <a:spcAft>
                <a:spcPts val="0"/>
              </a:spcAft>
              <a:buClr>
                <a:schemeClr val="dk1"/>
              </a:buClr>
              <a:buSzPts val="1800"/>
              <a:buChar char="•"/>
              <a:defRPr sz="1800"/>
            </a:lvl6pPr>
            <a:lvl7pPr indent="-342900" lvl="6" marL="3200400" rtl="1" algn="r">
              <a:spcBef>
                <a:spcPts val="360"/>
              </a:spcBef>
              <a:spcAft>
                <a:spcPts val="0"/>
              </a:spcAft>
              <a:buClr>
                <a:schemeClr val="dk1"/>
              </a:buClr>
              <a:buSzPts val="1800"/>
              <a:buChar char="•"/>
              <a:defRPr sz="1800"/>
            </a:lvl7pPr>
            <a:lvl8pPr indent="-342900" lvl="7" marL="3657600" rtl="1" algn="r">
              <a:spcBef>
                <a:spcPts val="360"/>
              </a:spcBef>
              <a:spcAft>
                <a:spcPts val="0"/>
              </a:spcAft>
              <a:buClr>
                <a:schemeClr val="dk1"/>
              </a:buClr>
              <a:buSzPts val="1800"/>
              <a:buChar char="•"/>
              <a:defRPr sz="1800"/>
            </a:lvl8pPr>
            <a:lvl9pPr indent="-342900" lvl="8" marL="4114800" rtl="1" algn="r">
              <a:spcBef>
                <a:spcPts val="360"/>
              </a:spcBef>
              <a:spcAft>
                <a:spcPts val="0"/>
              </a:spcAft>
              <a:buClr>
                <a:schemeClr val="dk1"/>
              </a:buClr>
              <a:buSzPts val="1800"/>
              <a:buChar char="•"/>
              <a:defRPr sz="1800"/>
            </a:lvl9pPr>
          </a:lstStyle>
          <a:p/>
        </p:txBody>
      </p:sp>
      <p:sp>
        <p:nvSpPr>
          <p:cNvPr id="75" name="Google Shape;75;p11"/>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sz="1200">
                <a:solidFill>
                  <a:srgbClr val="898989"/>
                </a:solidFill>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76" name="Google Shape;76;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77" name="Google Shape;77;p11"/>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מקטע עליונה" type="secHead">
  <p:cSld name="SECTION_HEADER">
    <p:spTree>
      <p:nvGrpSpPr>
        <p:cNvPr id="78" name="Shape 78"/>
        <p:cNvGrpSpPr/>
        <p:nvPr/>
      </p:nvGrpSpPr>
      <p:grpSpPr>
        <a:xfrm>
          <a:off x="0" y="0"/>
          <a:ext cx="0" cy="0"/>
          <a:chOff x="0" y="0"/>
          <a:chExt cx="0" cy="0"/>
        </a:xfrm>
      </p:grpSpPr>
      <p:sp>
        <p:nvSpPr>
          <p:cNvPr id="79" name="Google Shape;79;p12"/>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rtl="1" algn="r">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2"/>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rtl="1" algn="r">
              <a:spcBef>
                <a:spcPts val="400"/>
              </a:spcBef>
              <a:spcAft>
                <a:spcPts val="0"/>
              </a:spcAft>
              <a:buClr>
                <a:srgbClr val="888888"/>
              </a:buClr>
              <a:buSzPts val="2000"/>
              <a:buNone/>
              <a:defRPr sz="2000">
                <a:solidFill>
                  <a:srgbClr val="888888"/>
                </a:solidFill>
              </a:defRPr>
            </a:lvl1pPr>
            <a:lvl2pPr indent="-228600" lvl="1" marL="914400" rtl="1" algn="r">
              <a:spcBef>
                <a:spcPts val="360"/>
              </a:spcBef>
              <a:spcAft>
                <a:spcPts val="0"/>
              </a:spcAft>
              <a:buClr>
                <a:srgbClr val="888888"/>
              </a:buClr>
              <a:buSzPts val="1800"/>
              <a:buNone/>
              <a:defRPr sz="1800">
                <a:solidFill>
                  <a:srgbClr val="888888"/>
                </a:solidFill>
              </a:defRPr>
            </a:lvl2pPr>
            <a:lvl3pPr indent="-228600" lvl="2" marL="1371600" rtl="1" algn="r">
              <a:spcBef>
                <a:spcPts val="320"/>
              </a:spcBef>
              <a:spcAft>
                <a:spcPts val="0"/>
              </a:spcAft>
              <a:buClr>
                <a:srgbClr val="888888"/>
              </a:buClr>
              <a:buSzPts val="1600"/>
              <a:buNone/>
              <a:defRPr sz="1600">
                <a:solidFill>
                  <a:srgbClr val="888888"/>
                </a:solidFill>
              </a:defRPr>
            </a:lvl3pPr>
            <a:lvl4pPr indent="-228600" lvl="3" marL="1828800" rtl="1" algn="r">
              <a:spcBef>
                <a:spcPts val="280"/>
              </a:spcBef>
              <a:spcAft>
                <a:spcPts val="0"/>
              </a:spcAft>
              <a:buClr>
                <a:srgbClr val="888888"/>
              </a:buClr>
              <a:buSzPts val="1400"/>
              <a:buNone/>
              <a:defRPr sz="1400">
                <a:solidFill>
                  <a:srgbClr val="888888"/>
                </a:solidFill>
              </a:defRPr>
            </a:lvl4pPr>
            <a:lvl5pPr indent="-228600" lvl="4" marL="2286000" rtl="1" algn="r">
              <a:spcBef>
                <a:spcPts val="280"/>
              </a:spcBef>
              <a:spcAft>
                <a:spcPts val="0"/>
              </a:spcAft>
              <a:buClr>
                <a:srgbClr val="888888"/>
              </a:buClr>
              <a:buSzPts val="1400"/>
              <a:buNone/>
              <a:defRPr sz="1400">
                <a:solidFill>
                  <a:srgbClr val="888888"/>
                </a:solidFill>
              </a:defRPr>
            </a:lvl5pPr>
            <a:lvl6pPr indent="-228600" lvl="5" marL="2743200" rtl="1" algn="r">
              <a:spcBef>
                <a:spcPts val="280"/>
              </a:spcBef>
              <a:spcAft>
                <a:spcPts val="0"/>
              </a:spcAft>
              <a:buClr>
                <a:srgbClr val="888888"/>
              </a:buClr>
              <a:buSzPts val="1400"/>
              <a:buNone/>
              <a:defRPr sz="1400">
                <a:solidFill>
                  <a:srgbClr val="888888"/>
                </a:solidFill>
              </a:defRPr>
            </a:lvl6pPr>
            <a:lvl7pPr indent="-228600" lvl="6" marL="3200400" rtl="1" algn="r">
              <a:spcBef>
                <a:spcPts val="280"/>
              </a:spcBef>
              <a:spcAft>
                <a:spcPts val="0"/>
              </a:spcAft>
              <a:buClr>
                <a:srgbClr val="888888"/>
              </a:buClr>
              <a:buSzPts val="1400"/>
              <a:buNone/>
              <a:defRPr sz="1400">
                <a:solidFill>
                  <a:srgbClr val="888888"/>
                </a:solidFill>
              </a:defRPr>
            </a:lvl7pPr>
            <a:lvl8pPr indent="-228600" lvl="7" marL="3657600" rtl="1" algn="r">
              <a:spcBef>
                <a:spcPts val="280"/>
              </a:spcBef>
              <a:spcAft>
                <a:spcPts val="0"/>
              </a:spcAft>
              <a:buClr>
                <a:srgbClr val="888888"/>
              </a:buClr>
              <a:buSzPts val="1400"/>
              <a:buNone/>
              <a:defRPr sz="1400">
                <a:solidFill>
                  <a:srgbClr val="888888"/>
                </a:solidFill>
              </a:defRPr>
            </a:lvl8pPr>
            <a:lvl9pPr indent="-228600" lvl="8" marL="4114800" rtl="1" algn="r">
              <a:spcBef>
                <a:spcPts val="280"/>
              </a:spcBef>
              <a:spcAft>
                <a:spcPts val="0"/>
              </a:spcAft>
              <a:buClr>
                <a:srgbClr val="888888"/>
              </a:buClr>
              <a:buSzPts val="1400"/>
              <a:buNone/>
              <a:defRPr sz="1400">
                <a:solidFill>
                  <a:srgbClr val="888888"/>
                </a:solidFill>
              </a:defRPr>
            </a:lvl9pPr>
          </a:lstStyle>
          <a:p/>
        </p:txBody>
      </p:sp>
      <p:sp>
        <p:nvSpPr>
          <p:cNvPr id="81" name="Google Shape;81;p12"/>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sz="1200">
                <a:solidFill>
                  <a:srgbClr val="898989"/>
                </a:solidFill>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82" name="Google Shape;82;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83" name="Google Shape;83;p12"/>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1"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431800" lvl="0" marL="457200" marR="0" rtl="1" algn="r">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1" algn="r">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1" algn="r">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marR="0" rtl="1" algn="r">
              <a:lnSpc>
                <a:spcPct val="100000"/>
              </a:lnSpc>
              <a:spcBef>
                <a:spcPts val="0"/>
              </a:spcBef>
              <a:spcAft>
                <a:spcPts val="0"/>
              </a:spcAft>
              <a:buSzPts val="1400"/>
              <a:buNone/>
              <a:defRPr b="0" i="0" sz="1200" u="none" cap="none" strike="noStrike">
                <a:solidFill>
                  <a:srgbClr val="898989"/>
                </a:solidFill>
                <a:latin typeface="Calibri"/>
                <a:ea typeface="Calibri"/>
                <a:cs typeface="Calibri"/>
                <a:sym typeface="Calibri"/>
              </a:defRPr>
            </a:lvl1pPr>
            <a:lvl2pPr lvl="1" marR="0" rtl="1" algn="r">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1" algn="r">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1" algn="r">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1" algn="r">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1" algn="r">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1" algn="r">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1" algn="r">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1" algn="r">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1" algn="r">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lvl="1" marR="0" rtl="1" algn="r">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1" algn="r">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1" algn="r">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1" algn="r">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1" algn="r">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1" algn="r">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1" algn="r">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1" algn="r">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1" algn="l">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jp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7.jp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9.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4.png"/><Relationship Id="rId4" Type="http://schemas.openxmlformats.org/officeDocument/2006/relationships/image" Target="../media/image6.png"/><Relationship Id="rId5"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3.png"/><Relationship Id="rId4" Type="http://schemas.openxmlformats.org/officeDocument/2006/relationships/image" Target="../media/image16.png"/><Relationship Id="rId5"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0.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8.png"/><Relationship Id="rId4" Type="http://schemas.openxmlformats.org/officeDocument/2006/relationships/image" Target="../media/image24.png"/><Relationship Id="rId5" Type="http://schemas.openxmlformats.org/officeDocument/2006/relationships/image" Target="../media/image23.png"/><Relationship Id="rId6" Type="http://schemas.openxmlformats.org/officeDocument/2006/relationships/image" Target="../media/image2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9.png"/><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3"/>
          <p:cNvSpPr txBox="1"/>
          <p:nvPr>
            <p:ph type="title"/>
          </p:nvPr>
        </p:nvSpPr>
        <p:spPr>
          <a:xfrm>
            <a:off x="457200" y="274637"/>
            <a:ext cx="8229600" cy="1714500"/>
          </a:xfrm>
          <a:prstGeom prst="rect">
            <a:avLst/>
          </a:prstGeom>
          <a:noFill/>
          <a:ln>
            <a:noFill/>
          </a:ln>
        </p:spPr>
        <p:txBody>
          <a:bodyPr anchorCtr="0" anchor="ctr" bIns="45700" lIns="91425" spcFirstLastPara="1" rIns="91425" wrap="square" tIns="45700">
            <a:noAutofit/>
          </a:bodyPr>
          <a:lstStyle/>
          <a:p>
            <a:pPr indent="0" lvl="0" marL="0" rtl="1" algn="ctr">
              <a:lnSpc>
                <a:spcPct val="100000"/>
              </a:lnSpc>
              <a:spcBef>
                <a:spcPts val="0"/>
              </a:spcBef>
              <a:spcAft>
                <a:spcPts val="0"/>
              </a:spcAft>
              <a:buClr>
                <a:schemeClr val="dk1"/>
              </a:buClr>
              <a:buSzPts val="6600"/>
              <a:buFont typeface="Arial"/>
              <a:buNone/>
            </a:pPr>
            <a:r>
              <a:rPr b="0" i="0" lang="en-US" sz="6600" u="none">
                <a:solidFill>
                  <a:schemeClr val="dk1"/>
                </a:solidFill>
                <a:latin typeface="Arial"/>
                <a:ea typeface="Arial"/>
                <a:cs typeface="Arial"/>
                <a:sym typeface="Arial"/>
              </a:rPr>
              <a:t>סדר ראש השנה </a:t>
            </a:r>
            <a:br>
              <a:rPr b="0" i="0" lang="en-US" sz="6600" u="none">
                <a:solidFill>
                  <a:schemeClr val="dk1"/>
                </a:solidFill>
                <a:latin typeface="Arial"/>
                <a:ea typeface="Arial"/>
                <a:cs typeface="Arial"/>
                <a:sym typeface="Arial"/>
              </a:rPr>
            </a:br>
            <a:r>
              <a:rPr b="0" i="0" lang="en-US" sz="6600" u="none">
                <a:solidFill>
                  <a:schemeClr val="dk1"/>
                </a:solidFill>
                <a:latin typeface="Arial"/>
                <a:ea typeface="Arial"/>
                <a:cs typeface="Arial"/>
                <a:sym typeface="Arial"/>
              </a:rPr>
              <a:t>בית ספר "ישורון"</a:t>
            </a:r>
            <a:endParaRPr/>
          </a:p>
        </p:txBody>
      </p:sp>
      <p:pic>
        <p:nvPicPr>
          <p:cNvPr descr="C:\Users\yosi\AppData\Local\Microsoft\Windows\Temporary Internet Files\Content.IE5\EF7F4NX5\MC900411156[1].wmf" id="90" name="Google Shape;90;p13"/>
          <p:cNvPicPr preferRelativeResize="0"/>
          <p:nvPr/>
        </p:nvPicPr>
        <p:blipFill rotWithShape="1">
          <a:blip r:embed="rId3">
            <a:alphaModFix/>
          </a:blip>
          <a:srcRect b="0" l="0" r="0" t="0"/>
          <a:stretch/>
        </p:blipFill>
        <p:spPr>
          <a:xfrm>
            <a:off x="971550" y="2276475"/>
            <a:ext cx="7704137" cy="3816350"/>
          </a:xfrm>
          <a:prstGeom prst="rect">
            <a:avLst/>
          </a:prstGeom>
          <a:noFill/>
          <a:ln>
            <a:noFill/>
          </a:ln>
        </p:spPr>
      </p:pic>
    </p:spTree>
  </p:cSld>
  <p:clrMapOvr>
    <a:masterClrMapping/>
  </p:clrMapOvr>
  <p:transition spd="slow">
    <p:fade thruBlk="1"/>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mph" presetID="8" presetSubtype="0">
                                  <p:stCondLst>
                                    <p:cond delay="0"/>
                                  </p:stCondLst>
                                  <p:childTnLst>
                                    <p:animRot by="-21600000">
                                      <p:cBhvr>
                                        <p:cTn dur="2000" fill="hold"/>
                                        <p:tgtEl>
                                          <p:spTgt spid="89"/>
                                        </p:tgtEl>
                                        <p:attrNameLst>
                                          <p:attrName>r</p:attrName>
                                        </p:attrNameLst>
                                      </p:cBhvr>
                                    </p:animRo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0"/>
                                        </p:tgtEl>
                                        <p:attrNameLst>
                                          <p:attrName>style.visibility</p:attrName>
                                        </p:attrNameLst>
                                      </p:cBhvr>
                                      <p:to>
                                        <p:strVal val="visible"/>
                                      </p:to>
                                    </p:set>
                                    <p:animEffect filter="fade" transition="in">
                                      <p:cBhvr>
                                        <p:cTn dur="500"/>
                                        <p:tgtEl>
                                          <p:spTgt spid="9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4"/>
          <p:cNvSpPr txBox="1"/>
          <p:nvPr>
            <p:ph idx="1" type="subTitle"/>
          </p:nvPr>
        </p:nvSpPr>
        <p:spPr>
          <a:xfrm>
            <a:off x="3635375" y="2133600"/>
            <a:ext cx="5257800" cy="4032250"/>
          </a:xfrm>
          <a:prstGeom prst="rect">
            <a:avLst/>
          </a:prstGeom>
          <a:noFill/>
          <a:ln>
            <a:noFill/>
          </a:ln>
        </p:spPr>
        <p:txBody>
          <a:bodyPr anchorCtr="0" anchor="t" bIns="45700" lIns="91425" spcFirstLastPara="1" rIns="91425" wrap="square" tIns="45700">
            <a:normAutofit/>
          </a:bodyPr>
          <a:lstStyle/>
          <a:p>
            <a:pPr indent="0" lvl="0" marL="0" rtl="1" algn="ctr">
              <a:lnSpc>
                <a:spcPct val="100000"/>
              </a:lnSpc>
              <a:spcBef>
                <a:spcPts val="0"/>
              </a:spcBef>
              <a:spcAft>
                <a:spcPts val="0"/>
              </a:spcAft>
              <a:buClr>
                <a:srgbClr val="888888"/>
              </a:buClr>
              <a:buSzPts val="2600"/>
              <a:buNone/>
            </a:pPr>
            <a:r>
              <a:t/>
            </a:r>
            <a:endParaRPr b="0" i="0" sz="2600" u="none">
              <a:solidFill>
                <a:schemeClr val="dk1"/>
              </a:solidFill>
              <a:latin typeface="Arial"/>
              <a:ea typeface="Arial"/>
              <a:cs typeface="Arial"/>
              <a:sym typeface="Arial"/>
            </a:endParaRPr>
          </a:p>
          <a:p>
            <a:pPr indent="0" lvl="0" marL="0" rtl="1" algn="ctr">
              <a:lnSpc>
                <a:spcPct val="100000"/>
              </a:lnSpc>
              <a:spcBef>
                <a:spcPts val="520"/>
              </a:spcBef>
              <a:spcAft>
                <a:spcPts val="0"/>
              </a:spcAft>
              <a:buClr>
                <a:schemeClr val="dk1"/>
              </a:buClr>
              <a:buSzPts val="2600"/>
              <a:buNone/>
            </a:pPr>
            <a:r>
              <a:rPr b="0" i="0" lang="en-US" sz="2600" u="none">
                <a:solidFill>
                  <a:schemeClr val="dk1"/>
                </a:solidFill>
                <a:latin typeface="Arial"/>
                <a:ea typeface="Arial"/>
                <a:cs typeface="Arial"/>
                <a:sym typeface="Arial"/>
              </a:rPr>
              <a:t>המשותף ל"סימנים" הוא הרמז אותו הם מבטאים בטעמם או בשמם. רמז לשנה טובה יותר ומתוקה יותר. רמז לשאיפה שלנו לְהתעלוּת, ולַתקווה שאנו נושאים לשנת שלום ונחת. רמז הבא לידי ביטוי באמירת ה"יהי רצון" הנסמכת לאכילת כל אחד ואחד מן ה"סימנים".</a:t>
            </a:r>
            <a:endParaRPr b="0" i="0" sz="2600" u="none">
              <a:solidFill>
                <a:schemeClr val="dk1"/>
              </a:solidFill>
              <a:latin typeface="Calibri"/>
              <a:ea typeface="Calibri"/>
              <a:cs typeface="Calibri"/>
              <a:sym typeface="Calibri"/>
            </a:endParaRPr>
          </a:p>
          <a:p>
            <a:pPr indent="0" lvl="0" marL="0" rtl="1" algn="ctr">
              <a:spcBef>
                <a:spcPts val="520"/>
              </a:spcBef>
              <a:spcAft>
                <a:spcPts val="0"/>
              </a:spcAft>
              <a:buClr>
                <a:srgbClr val="888888"/>
              </a:buClr>
              <a:buSzPts val="2600"/>
              <a:buNone/>
            </a:pPr>
            <a:r>
              <a:t/>
            </a:r>
            <a:endParaRPr b="0" i="0" sz="2600" u="none">
              <a:solidFill>
                <a:schemeClr val="dk1"/>
              </a:solidFill>
              <a:latin typeface="Calibri"/>
              <a:ea typeface="Calibri"/>
              <a:cs typeface="Calibri"/>
              <a:sym typeface="Calibri"/>
            </a:endParaRPr>
          </a:p>
        </p:txBody>
      </p:sp>
      <p:pic>
        <p:nvPicPr>
          <p:cNvPr descr="C:\Users\yosi\AppData\Local\Microsoft\Windows\Temporary Internet Files\Content.IE5\IHSL8LKG\MC900287415[1].wmf" id="97" name="Google Shape;97;p14"/>
          <p:cNvPicPr preferRelativeResize="0"/>
          <p:nvPr/>
        </p:nvPicPr>
        <p:blipFill rotWithShape="1">
          <a:blip r:embed="rId3">
            <a:alphaModFix/>
          </a:blip>
          <a:srcRect b="0" l="0" r="0" t="0"/>
          <a:stretch/>
        </p:blipFill>
        <p:spPr>
          <a:xfrm>
            <a:off x="323850" y="2205037"/>
            <a:ext cx="3384550" cy="3992562"/>
          </a:xfrm>
          <a:prstGeom prst="rect">
            <a:avLst/>
          </a:prstGeom>
          <a:noFill/>
          <a:ln>
            <a:noFill/>
          </a:ln>
        </p:spPr>
      </p:pic>
      <p:sp>
        <p:nvSpPr>
          <p:cNvPr id="98" name="Google Shape;98;p14"/>
          <p:cNvSpPr txBox="1"/>
          <p:nvPr/>
        </p:nvSpPr>
        <p:spPr>
          <a:xfrm>
            <a:off x="395287" y="1341437"/>
            <a:ext cx="8388350" cy="830262"/>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a:t>
            </a:r>
            <a:r>
              <a:rPr b="0" i="0" lang="en-US" sz="2400" u="none" cap="none" strike="noStrike">
                <a:solidFill>
                  <a:schemeClr val="dk1"/>
                </a:solidFill>
                <a:latin typeface="Arial"/>
                <a:ea typeface="Arial"/>
                <a:cs typeface="Arial"/>
                <a:sym typeface="Arial"/>
              </a:rPr>
              <a:t>אמר אביי השתא דאמרת סימנא מילתא היא יהא רגיל איניש למחזי ריש שתא [קרא ורוביא כרתי סלקא ותמרי”</a:t>
            </a:r>
            <a:endParaRPr/>
          </a:p>
        </p:txBody>
      </p:sp>
      <p:sp>
        <p:nvSpPr>
          <p:cNvPr id="99" name="Google Shape;99;p14"/>
          <p:cNvSpPr txBox="1"/>
          <p:nvPr/>
        </p:nvSpPr>
        <p:spPr>
          <a:xfrm>
            <a:off x="1619250" y="188912"/>
            <a:ext cx="5616575" cy="769937"/>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chemeClr val="dk1"/>
              </a:buClr>
              <a:buSzPts val="4400"/>
              <a:buFont typeface="Arial"/>
              <a:buNone/>
            </a:pPr>
            <a:r>
              <a:rPr b="0" i="0" lang="en-US" sz="4400" u="none" cap="none" strike="noStrike">
                <a:solidFill>
                  <a:schemeClr val="dk1"/>
                </a:solidFill>
                <a:latin typeface="Arial"/>
                <a:ea typeface="Arial"/>
                <a:cs typeface="Arial"/>
                <a:sym typeface="Arial"/>
              </a:rPr>
              <a:t>"סימנא מילתא היא"</a:t>
            </a:r>
            <a:endParaRPr/>
          </a:p>
        </p:txBody>
      </p:sp>
    </p:spTree>
  </p:cSld>
  <p:clrMapOvr>
    <a:masterClrMapping/>
  </p:clrMapOvr>
  <p:transition spd="slow">
    <p:fade thruBlk="1"/>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9"/>
                                        </p:tgtEl>
                                        <p:attrNameLst>
                                          <p:attrName>style.visibility</p:attrName>
                                        </p:attrNameLst>
                                      </p:cBhvr>
                                      <p:to>
                                        <p:strVal val="visible"/>
                                      </p:to>
                                    </p:set>
                                    <p:animEffect filter="fade" transition="in">
                                      <p:cBhvr>
                                        <p:cTn dur="1000"/>
                                        <p:tgtEl>
                                          <p:spTgt spid="9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7"/>
                                        </p:tgtEl>
                                        <p:attrNameLst>
                                          <p:attrName>style.visibility</p:attrName>
                                        </p:attrNameLst>
                                      </p:cBhvr>
                                      <p:to>
                                        <p:strVal val="visible"/>
                                      </p:to>
                                    </p:set>
                                    <p:animEffect filter="fade" transition="in">
                                      <p:cBhvr>
                                        <p:cTn dur="500"/>
                                        <p:tgtEl>
                                          <p:spTgt spid="9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8"/>
                                        </p:tgtEl>
                                        <p:attrNameLst>
                                          <p:attrName>style.visibility</p:attrName>
                                        </p:attrNameLst>
                                      </p:cBhvr>
                                      <p:to>
                                        <p:strVal val="visible"/>
                                      </p:to>
                                    </p:set>
                                    <p:animEffect filter="fade" transition="in">
                                      <p:cBhvr>
                                        <p:cTn dur="500"/>
                                        <p:tgtEl>
                                          <p:spTgt spid="9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15"/>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1" algn="ctr">
              <a:lnSpc>
                <a:spcPct val="100000"/>
              </a:lnSpc>
              <a:spcBef>
                <a:spcPts val="0"/>
              </a:spcBef>
              <a:spcAft>
                <a:spcPts val="0"/>
              </a:spcAft>
              <a:buClr>
                <a:schemeClr val="dk1"/>
              </a:buClr>
              <a:buSzPts val="4400"/>
              <a:buFont typeface="Arial"/>
              <a:buNone/>
            </a:pPr>
            <a:r>
              <a:rPr b="0" i="0" lang="en-US" sz="4400" u="none">
                <a:solidFill>
                  <a:schemeClr val="dk1"/>
                </a:solidFill>
                <a:latin typeface="Arial"/>
                <a:ea typeface="Arial"/>
                <a:cs typeface="Arial"/>
                <a:sym typeface="Arial"/>
              </a:rPr>
              <a:t>תמר</a:t>
            </a:r>
            <a:endParaRPr/>
          </a:p>
        </p:txBody>
      </p:sp>
      <p:sp>
        <p:nvSpPr>
          <p:cNvPr id="106" name="Google Shape;106;p15"/>
          <p:cNvSpPr txBox="1"/>
          <p:nvPr>
            <p:ph idx="1" type="body"/>
          </p:nvPr>
        </p:nvSpPr>
        <p:spPr>
          <a:xfrm>
            <a:off x="4067175" y="1557337"/>
            <a:ext cx="4773612" cy="2376487"/>
          </a:xfrm>
          <a:prstGeom prst="rect">
            <a:avLst/>
          </a:prstGeom>
          <a:noFill/>
          <a:ln>
            <a:noFill/>
          </a:ln>
        </p:spPr>
        <p:txBody>
          <a:bodyPr anchorCtr="0" anchor="t" bIns="45700" lIns="91425" spcFirstLastPara="1" rIns="91425" wrap="square" tIns="45700">
            <a:normAutofit/>
          </a:bodyPr>
          <a:lstStyle/>
          <a:p>
            <a:pPr indent="-342900" lvl="0" marL="342900" marR="0" rtl="1" algn="ctr">
              <a:lnSpc>
                <a:spcPct val="80000"/>
              </a:lnSpc>
              <a:spcBef>
                <a:spcPts val="0"/>
              </a:spcBef>
              <a:spcAft>
                <a:spcPts val="0"/>
              </a:spcAft>
              <a:buClr>
                <a:schemeClr val="dk1"/>
              </a:buClr>
              <a:buSzPts val="2500"/>
              <a:buFont typeface="Arial"/>
              <a:buChar char="•"/>
            </a:pPr>
            <a:r>
              <a:rPr b="0" i="0" lang="en-US" sz="2500" u="none" cap="none" strike="noStrike">
                <a:solidFill>
                  <a:schemeClr val="dk1"/>
                </a:solidFill>
                <a:latin typeface="Arial"/>
                <a:ea typeface="Arial"/>
                <a:cs typeface="Arial"/>
                <a:sym typeface="Arial"/>
              </a:rPr>
              <a:t>יהי רצון מלפניך ה' אלוקינו ואלוקי אבותינו שייתמו אויבינו ושונאינו וכל מבקשי רעתנו.</a:t>
            </a:r>
            <a:endParaRPr/>
          </a:p>
          <a:p>
            <a:pPr indent="-184150" lvl="0" marL="342900" marR="0" rtl="1" algn="ctr">
              <a:lnSpc>
                <a:spcPct val="80000"/>
              </a:lnSpc>
              <a:spcBef>
                <a:spcPts val="500"/>
              </a:spcBef>
              <a:spcAft>
                <a:spcPts val="0"/>
              </a:spcAft>
              <a:buClr>
                <a:schemeClr val="dk1"/>
              </a:buClr>
              <a:buSzPts val="2500"/>
              <a:buFont typeface="Arial"/>
              <a:buNone/>
            </a:pPr>
            <a:r>
              <a:t/>
            </a:r>
            <a:endParaRPr b="0" i="0" sz="2500" u="none" cap="none" strike="noStrike">
              <a:solidFill>
                <a:schemeClr val="dk1"/>
              </a:solidFill>
              <a:latin typeface="Arial"/>
              <a:ea typeface="Arial"/>
              <a:cs typeface="Arial"/>
              <a:sym typeface="Arial"/>
            </a:endParaRPr>
          </a:p>
          <a:p>
            <a:pPr indent="-342900" lvl="0" marL="342900" marR="0" rtl="1" algn="ctr">
              <a:lnSpc>
                <a:spcPct val="80000"/>
              </a:lnSpc>
              <a:spcBef>
                <a:spcPts val="500"/>
              </a:spcBef>
              <a:spcAft>
                <a:spcPts val="0"/>
              </a:spcAft>
              <a:buClr>
                <a:schemeClr val="dk1"/>
              </a:buClr>
              <a:buSzPts val="2500"/>
              <a:buFont typeface="Arial"/>
              <a:buChar char="•"/>
            </a:pPr>
            <a:r>
              <a:rPr b="0" i="0" lang="en-US" sz="2500" u="none" cap="none" strike="noStrike">
                <a:solidFill>
                  <a:schemeClr val="dk1"/>
                </a:solidFill>
                <a:latin typeface="Arial"/>
                <a:ea typeface="Arial"/>
                <a:cs typeface="Arial"/>
                <a:sym typeface="Arial"/>
              </a:rPr>
              <a:t>ברוך אתה ה' אלוקינו מלך העולם בורא פרי העץ.</a:t>
            </a:r>
            <a:endParaRPr/>
          </a:p>
          <a:p>
            <a:pPr indent="-215900" lvl="0" marL="342900" marR="0" rtl="1" algn="ctr">
              <a:lnSpc>
                <a:spcPct val="80000"/>
              </a:lnSpc>
              <a:spcBef>
                <a:spcPts val="400"/>
              </a:spcBef>
              <a:spcAft>
                <a:spcPts val="0"/>
              </a:spcAft>
              <a:buClr>
                <a:schemeClr val="dk1"/>
              </a:buClr>
              <a:buSzPts val="2000"/>
              <a:buFont typeface="Arial"/>
              <a:buNone/>
            </a:pPr>
            <a:r>
              <a:t/>
            </a:r>
            <a:endParaRPr b="0" i="0" sz="2000" u="none" cap="none" strike="noStrike">
              <a:solidFill>
                <a:schemeClr val="lt1"/>
              </a:solidFill>
              <a:latin typeface="Calibri"/>
              <a:ea typeface="Calibri"/>
              <a:cs typeface="Calibri"/>
              <a:sym typeface="Calibri"/>
            </a:endParaRPr>
          </a:p>
          <a:p>
            <a:pPr indent="-215900" lvl="0" marL="342900" marR="0" rtl="1" algn="r">
              <a:spcBef>
                <a:spcPts val="400"/>
              </a:spcBef>
              <a:spcAft>
                <a:spcPts val="0"/>
              </a:spcAft>
              <a:buClr>
                <a:schemeClr val="dk1"/>
              </a:buClr>
              <a:buSzPts val="2000"/>
              <a:buFont typeface="Arial"/>
              <a:buNone/>
            </a:pPr>
            <a:r>
              <a:t/>
            </a:r>
            <a:endParaRPr b="0" i="0" sz="2000" u="none">
              <a:solidFill>
                <a:schemeClr val="lt1"/>
              </a:solidFill>
              <a:latin typeface="Calibri"/>
              <a:ea typeface="Calibri"/>
              <a:cs typeface="Calibri"/>
              <a:sym typeface="Calibri"/>
            </a:endParaRPr>
          </a:p>
        </p:txBody>
      </p:sp>
      <p:pic>
        <p:nvPicPr>
          <p:cNvPr descr="http://t0.gstatic.com/images?q=tbn:aTHoc-USXh47TM:http://images.mapa.co.il/DataFiles/photos/pics/20_38410_1.jpg" id="107" name="Google Shape;107;p15"/>
          <p:cNvPicPr preferRelativeResize="0"/>
          <p:nvPr/>
        </p:nvPicPr>
        <p:blipFill rotWithShape="1">
          <a:blip r:embed="rId3">
            <a:alphaModFix/>
          </a:blip>
          <a:srcRect b="0" l="0" r="0" t="0"/>
          <a:stretch/>
        </p:blipFill>
        <p:spPr>
          <a:xfrm>
            <a:off x="7956550" y="404812"/>
            <a:ext cx="895350" cy="895350"/>
          </a:xfrm>
          <a:prstGeom prst="rect">
            <a:avLst/>
          </a:prstGeom>
          <a:noFill/>
          <a:ln>
            <a:noFill/>
          </a:ln>
        </p:spPr>
      </p:pic>
      <p:pic>
        <p:nvPicPr>
          <p:cNvPr descr="http://t0.gstatic.com/images?q=tbn:aTHoc-USXh47TM:http://images.mapa.co.il/DataFiles/photos/pics/20_38410_1.jpg" id="108" name="Google Shape;108;p15"/>
          <p:cNvPicPr preferRelativeResize="0"/>
          <p:nvPr/>
        </p:nvPicPr>
        <p:blipFill rotWithShape="1">
          <a:blip r:embed="rId3">
            <a:alphaModFix/>
          </a:blip>
          <a:srcRect b="0" l="0" r="0" t="0"/>
          <a:stretch/>
        </p:blipFill>
        <p:spPr>
          <a:xfrm>
            <a:off x="827087" y="3573462"/>
            <a:ext cx="895350" cy="895350"/>
          </a:xfrm>
          <a:prstGeom prst="rect">
            <a:avLst/>
          </a:prstGeom>
          <a:noFill/>
          <a:ln>
            <a:noFill/>
          </a:ln>
        </p:spPr>
      </p:pic>
      <p:pic>
        <p:nvPicPr>
          <p:cNvPr descr="C:\Users\yosi\AppData\Local\Microsoft\Windows\Temporary Internet Files\Content.IE5\JJAV6400\MC900411990[1].wmf" id="109" name="Google Shape;109;p15"/>
          <p:cNvPicPr preferRelativeResize="0"/>
          <p:nvPr/>
        </p:nvPicPr>
        <p:blipFill rotWithShape="1">
          <a:blip r:embed="rId4">
            <a:alphaModFix/>
          </a:blip>
          <a:srcRect b="0" l="0" r="0" t="0"/>
          <a:stretch/>
        </p:blipFill>
        <p:spPr>
          <a:xfrm>
            <a:off x="395287" y="1196975"/>
            <a:ext cx="4248150" cy="5384800"/>
          </a:xfrm>
          <a:prstGeom prst="rect">
            <a:avLst/>
          </a:prstGeom>
          <a:noFill/>
          <a:ln>
            <a:noFill/>
          </a:ln>
        </p:spPr>
      </p:pic>
      <p:cxnSp>
        <p:nvCxnSpPr>
          <p:cNvPr id="110" name="Google Shape;110;p15"/>
          <p:cNvCxnSpPr/>
          <p:nvPr/>
        </p:nvCxnSpPr>
        <p:spPr>
          <a:xfrm rot="10800000">
            <a:off x="2916237" y="4508500"/>
            <a:ext cx="792162" cy="720725"/>
          </a:xfrm>
          <a:prstGeom prst="straightConnector1">
            <a:avLst/>
          </a:prstGeom>
          <a:noFill/>
          <a:ln cap="flat" cmpd="sng" w="9525">
            <a:solidFill>
              <a:srgbClr val="4A7EBB"/>
            </a:solidFill>
            <a:prstDash val="solid"/>
            <a:miter lim="800000"/>
            <a:headEnd len="med" w="med" type="none"/>
            <a:tailEnd len="med" w="med" type="stealth"/>
          </a:ln>
        </p:spPr>
      </p:cxnSp>
      <p:sp>
        <p:nvSpPr>
          <p:cNvPr id="111" name="Google Shape;111;p15"/>
          <p:cNvSpPr txBox="1"/>
          <p:nvPr/>
        </p:nvSpPr>
        <p:spPr>
          <a:xfrm>
            <a:off x="3924300" y="4076700"/>
            <a:ext cx="4932362" cy="1939925"/>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chemeClr val="dk1"/>
              </a:buClr>
              <a:buSzPts val="2000"/>
              <a:buFont typeface="Arial"/>
              <a:buNone/>
            </a:pPr>
            <a:r>
              <a:rPr b="0" i="0" lang="en-US" sz="2000" u="none" cap="none" strike="noStrike">
                <a:solidFill>
                  <a:schemeClr val="dk1"/>
                </a:solidFill>
                <a:latin typeface="Arial"/>
                <a:ea typeface="Arial"/>
                <a:cs typeface="Arial"/>
                <a:sym typeface="Arial"/>
              </a:rPr>
              <a:t>נמשלו ישראל לתמר: התמר הזה אין בו לא עקומים ולא סיקוסים וצלו רחוק. תמרה זו אין בה פסלת אלא תמרים לאכילה, לולבין להילול, חריות לסיכוך, סיבים לחבלים, סנסנים לכברה, שפעת קורית לקרות בהם את הבית (בראשית רבה מ"א). </a:t>
            </a:r>
            <a:endParaRPr/>
          </a:p>
        </p:txBody>
      </p:sp>
    </p:spTree>
  </p:cSld>
  <p:clrMapOvr>
    <a:masterClrMapping/>
  </p:clrMapOvr>
  <p:transition spd="slow">
    <p:fade thruBlk="1"/>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5"/>
                                        </p:tgtEl>
                                        <p:attrNameLst>
                                          <p:attrName>style.visibility</p:attrName>
                                        </p:attrNameLst>
                                      </p:cBhvr>
                                      <p:to>
                                        <p:strVal val="visible"/>
                                      </p:to>
                                    </p:set>
                                    <p:animEffect filter="fade" transition="in">
                                      <p:cBhvr>
                                        <p:cTn dur="1000"/>
                                        <p:tgtEl>
                                          <p:spTgt spid="10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9"/>
                                        </p:tgtEl>
                                        <p:attrNameLst>
                                          <p:attrName>style.visibility</p:attrName>
                                        </p:attrNameLst>
                                      </p:cBhvr>
                                      <p:to>
                                        <p:strVal val="visible"/>
                                      </p:to>
                                    </p:set>
                                    <p:animEffect filter="fade" transition="in">
                                      <p:cBhvr>
                                        <p:cTn dur="500"/>
                                        <p:tgtEl>
                                          <p:spTgt spid="10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gtEl>
                                        <p:attrNameLst>
                                          <p:attrName>style.visibility</p:attrName>
                                        </p:attrNameLst>
                                      </p:cBhvr>
                                      <p:to>
                                        <p:strVal val="visible"/>
                                      </p:to>
                                    </p:set>
                                    <p:animEffect filter="fade" transition="in">
                                      <p:cBhvr>
                                        <p:cTn dur="500"/>
                                        <p:tgtEl>
                                          <p:spTgt spid="11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10"/>
                                        </p:tgtEl>
                                        <p:attrNameLst>
                                          <p:attrName>style.visibility</p:attrName>
                                        </p:attrNameLst>
                                      </p:cBhvr>
                                      <p:to>
                                        <p:strVal val="visible"/>
                                      </p:to>
                                    </p:set>
                                    <p:anim calcmode="lin" valueType="num">
                                      <p:cBhvr additive="base">
                                        <p:cTn dur="500"/>
                                        <p:tgtEl>
                                          <p:spTgt spid="110"/>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6">
                                            <p:txEl>
                                              <p:pRg end="0" st="0"/>
                                            </p:txEl>
                                          </p:spTgt>
                                        </p:tgtEl>
                                        <p:attrNameLst>
                                          <p:attrName>style.visibility</p:attrName>
                                        </p:attrNameLst>
                                      </p:cBhvr>
                                      <p:to>
                                        <p:strVal val="visible"/>
                                      </p:to>
                                    </p:set>
                                    <p:animEffect filter="fade" transition="in">
                                      <p:cBhvr>
                                        <p:cTn dur="500"/>
                                        <p:tgtEl>
                                          <p:spTgt spid="10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6">
                                            <p:txEl>
                                              <p:pRg end="1" st="1"/>
                                            </p:txEl>
                                          </p:spTgt>
                                        </p:tgtEl>
                                        <p:attrNameLst>
                                          <p:attrName>style.visibility</p:attrName>
                                        </p:attrNameLst>
                                      </p:cBhvr>
                                      <p:to>
                                        <p:strVal val="visible"/>
                                      </p:to>
                                    </p:set>
                                    <p:animEffect filter="fade" transition="in">
                                      <p:cBhvr>
                                        <p:cTn dur="500"/>
                                        <p:tgtEl>
                                          <p:spTgt spid="10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6">
                                            <p:txEl>
                                              <p:pRg end="2" st="2"/>
                                            </p:txEl>
                                          </p:spTgt>
                                        </p:tgtEl>
                                        <p:attrNameLst>
                                          <p:attrName>style.visibility</p:attrName>
                                        </p:attrNameLst>
                                      </p:cBhvr>
                                      <p:to>
                                        <p:strVal val="visible"/>
                                      </p:to>
                                    </p:set>
                                    <p:animEffect filter="fade" transition="in">
                                      <p:cBhvr>
                                        <p:cTn dur="500"/>
                                        <p:tgtEl>
                                          <p:spTgt spid="106">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6">
                                            <p:txEl>
                                              <p:pRg end="3" st="3"/>
                                            </p:txEl>
                                          </p:spTgt>
                                        </p:tgtEl>
                                        <p:attrNameLst>
                                          <p:attrName>style.visibility</p:attrName>
                                        </p:attrNameLst>
                                      </p:cBhvr>
                                      <p:to>
                                        <p:strVal val="visible"/>
                                      </p:to>
                                    </p:set>
                                    <p:animEffect filter="fade" transition="in">
                                      <p:cBhvr>
                                        <p:cTn dur="500"/>
                                        <p:tgtEl>
                                          <p:spTgt spid="106">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6">
                                            <p:txEl>
                                              <p:pRg end="4" st="4"/>
                                            </p:txEl>
                                          </p:spTgt>
                                        </p:tgtEl>
                                        <p:attrNameLst>
                                          <p:attrName>style.visibility</p:attrName>
                                        </p:attrNameLst>
                                      </p:cBhvr>
                                      <p:to>
                                        <p:strVal val="visible"/>
                                      </p:to>
                                    </p:set>
                                    <p:animEffect filter="fade" transition="in">
                                      <p:cBhvr>
                                        <p:cTn dur="500"/>
                                        <p:tgtEl>
                                          <p:spTgt spid="106">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108"/>
                                        </p:tgtEl>
                                        <p:attrNameLst>
                                          <p:attrName>style.visibility</p:attrName>
                                        </p:attrNameLst>
                                      </p:cBhvr>
                                      <p:to>
                                        <p:strVal val="visible"/>
                                      </p:to>
                                    </p:set>
                                    <p:anim calcmode="lin" valueType="num">
                                      <p:cBhvr additive="base">
                                        <p:cTn dur="500"/>
                                        <p:tgtEl>
                                          <p:spTgt spid="108"/>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07"/>
                                        </p:tgtEl>
                                        <p:attrNameLst>
                                          <p:attrName>style.visibility</p:attrName>
                                        </p:attrNameLst>
                                      </p:cBhvr>
                                      <p:to>
                                        <p:strVal val="visible"/>
                                      </p:to>
                                    </p:set>
                                    <p:anim calcmode="lin" valueType="num">
                                      <p:cBhvr additive="base">
                                        <p:cTn dur="500"/>
                                        <p:tgtEl>
                                          <p:spTgt spid="107"/>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16"/>
          <p:cNvSpPr txBox="1"/>
          <p:nvPr>
            <p:ph type="title"/>
          </p:nvPr>
        </p:nvSpPr>
        <p:spPr>
          <a:xfrm>
            <a:off x="457200" y="274637"/>
            <a:ext cx="8229600" cy="1354137"/>
          </a:xfrm>
          <a:prstGeom prst="rect">
            <a:avLst/>
          </a:prstGeom>
          <a:noFill/>
          <a:ln>
            <a:noFill/>
          </a:ln>
        </p:spPr>
        <p:txBody>
          <a:bodyPr anchorCtr="0" anchor="ctr" bIns="45700" lIns="91425" spcFirstLastPara="1" rIns="91425" wrap="square" tIns="45700">
            <a:normAutofit/>
          </a:bodyPr>
          <a:lstStyle/>
          <a:p>
            <a:pPr indent="0" lvl="0" marL="0" rtl="1" algn="ctr">
              <a:lnSpc>
                <a:spcPct val="100000"/>
              </a:lnSpc>
              <a:spcBef>
                <a:spcPts val="0"/>
              </a:spcBef>
              <a:spcAft>
                <a:spcPts val="0"/>
              </a:spcAft>
              <a:buClr>
                <a:schemeClr val="dk1"/>
              </a:buClr>
              <a:buSzPts val="4400"/>
              <a:buFont typeface="Arial"/>
              <a:buNone/>
            </a:pPr>
            <a:r>
              <a:rPr b="0" i="0" lang="en-US" sz="4400" u="none">
                <a:solidFill>
                  <a:schemeClr val="dk1"/>
                </a:solidFill>
                <a:latin typeface="Arial"/>
                <a:ea typeface="Arial"/>
                <a:cs typeface="Arial"/>
                <a:sym typeface="Arial"/>
              </a:rPr>
              <a:t>כרתי (כרישה, לוף)</a:t>
            </a:r>
            <a:br>
              <a:rPr b="0" i="0" lang="en-US" sz="4000" u="none">
                <a:solidFill>
                  <a:schemeClr val="dk1"/>
                </a:solidFill>
                <a:latin typeface="Calibri"/>
                <a:ea typeface="Calibri"/>
                <a:cs typeface="Calibri"/>
                <a:sym typeface="Calibri"/>
              </a:rPr>
            </a:br>
            <a:endParaRPr/>
          </a:p>
        </p:txBody>
      </p:sp>
      <p:sp>
        <p:nvSpPr>
          <p:cNvPr id="118" name="Google Shape;118;p16"/>
          <p:cNvSpPr txBox="1"/>
          <p:nvPr>
            <p:ph idx="1" type="body"/>
          </p:nvPr>
        </p:nvSpPr>
        <p:spPr>
          <a:xfrm>
            <a:off x="3635375" y="1052512"/>
            <a:ext cx="4979987" cy="3024187"/>
          </a:xfrm>
          <a:prstGeom prst="rect">
            <a:avLst/>
          </a:prstGeom>
          <a:noFill/>
          <a:ln>
            <a:noFill/>
          </a:ln>
        </p:spPr>
        <p:txBody>
          <a:bodyPr anchorCtr="0" anchor="t" bIns="45700" lIns="91425" spcFirstLastPara="1" rIns="91425" wrap="square" tIns="45700">
            <a:normAutofit/>
          </a:bodyPr>
          <a:lstStyle/>
          <a:p>
            <a:pPr indent="-342900" lvl="0" marL="342900" marR="0" rtl="1" algn="ctr">
              <a:lnSpc>
                <a:spcPct val="80000"/>
              </a:lnSpc>
              <a:spcBef>
                <a:spcPts val="0"/>
              </a:spcBef>
              <a:spcAft>
                <a:spcPts val="0"/>
              </a:spcAft>
              <a:buClr>
                <a:schemeClr val="dk1"/>
              </a:buClr>
              <a:buSzPts val="1300"/>
              <a:buFont typeface="Arial"/>
              <a:buChar char="•"/>
            </a:pPr>
            <a:r>
              <a:rPr b="0" i="0" lang="en-US" sz="1300" u="none">
                <a:solidFill>
                  <a:schemeClr val="dk1"/>
                </a:solidFill>
                <a:latin typeface="Calibri"/>
                <a:ea typeface="Calibri"/>
                <a:cs typeface="Calibri"/>
                <a:sym typeface="Calibri"/>
              </a:rPr>
              <a:t>הכרתי נראה כמו בצל גדול.</a:t>
            </a:r>
            <a:endParaRPr b="0" i="0" sz="1300" u="none">
              <a:solidFill>
                <a:schemeClr val="dk1"/>
              </a:solidFill>
              <a:latin typeface="Calibri"/>
              <a:ea typeface="Calibri"/>
              <a:cs typeface="Calibri"/>
              <a:sym typeface="Calibri"/>
            </a:endParaRPr>
          </a:p>
          <a:p>
            <a:pPr indent="-342900" lvl="0" marL="342900" marR="0" rtl="1" algn="ctr">
              <a:lnSpc>
                <a:spcPct val="80000"/>
              </a:lnSpc>
              <a:spcBef>
                <a:spcPts val="760"/>
              </a:spcBef>
              <a:spcAft>
                <a:spcPts val="0"/>
              </a:spcAft>
              <a:buClr>
                <a:schemeClr val="dk1"/>
              </a:buClr>
              <a:buSzPts val="3800"/>
              <a:buFont typeface="Arial"/>
              <a:buChar char="•"/>
            </a:pPr>
            <a:r>
              <a:rPr b="0" i="0" lang="en-US" sz="3800" u="none">
                <a:solidFill>
                  <a:schemeClr val="dk1"/>
                </a:solidFill>
                <a:latin typeface="Arial"/>
                <a:ea typeface="Arial"/>
                <a:cs typeface="Arial"/>
                <a:sym typeface="Arial"/>
              </a:rPr>
              <a:t>יהי רצון מלפניך ה' אלוקינו ואלוקי אבותינו שייכרתו אויבינו ושונאינו וכל מבקשי רעתנו."</a:t>
            </a:r>
            <a:endParaRPr/>
          </a:p>
          <a:p>
            <a:pPr indent="-203200" lvl="0" marL="342900" marR="0" rtl="1" algn="r">
              <a:lnSpc>
                <a:spcPct val="80000"/>
              </a:lnSpc>
              <a:spcBef>
                <a:spcPts val="440"/>
              </a:spcBef>
              <a:spcAft>
                <a:spcPts val="0"/>
              </a:spcAft>
              <a:buClr>
                <a:schemeClr val="dk1"/>
              </a:buClr>
              <a:buSzPts val="2200"/>
              <a:buFont typeface="Arial"/>
              <a:buNone/>
            </a:pPr>
            <a:r>
              <a:t/>
            </a:r>
            <a:endParaRPr b="0" i="0" sz="2200" u="none">
              <a:solidFill>
                <a:schemeClr val="dk1"/>
              </a:solidFill>
              <a:latin typeface="Calibri"/>
              <a:ea typeface="Calibri"/>
              <a:cs typeface="Calibri"/>
              <a:sym typeface="Calibri"/>
            </a:endParaRPr>
          </a:p>
          <a:p>
            <a:pPr indent="-342900" lvl="0" marL="342900" marR="0" rtl="1" algn="r">
              <a:lnSpc>
                <a:spcPct val="80000"/>
              </a:lnSpc>
              <a:spcBef>
                <a:spcPts val="440"/>
              </a:spcBef>
              <a:spcAft>
                <a:spcPts val="0"/>
              </a:spcAft>
              <a:buClr>
                <a:schemeClr val="dk1"/>
              </a:buClr>
              <a:buSzPts val="2200"/>
              <a:buFont typeface="Arial"/>
              <a:buNone/>
            </a:pPr>
            <a:r>
              <a:t/>
            </a:r>
            <a:endParaRPr b="0" i="0" sz="2200" u="none">
              <a:solidFill>
                <a:schemeClr val="dk1"/>
              </a:solidFill>
              <a:latin typeface="Calibri"/>
              <a:ea typeface="Calibri"/>
              <a:cs typeface="Calibri"/>
              <a:sym typeface="Calibri"/>
            </a:endParaRPr>
          </a:p>
          <a:p>
            <a:pPr indent="-203200" lvl="0" marL="342900" marR="0" rtl="1" algn="r">
              <a:spcBef>
                <a:spcPts val="440"/>
              </a:spcBef>
              <a:spcAft>
                <a:spcPts val="0"/>
              </a:spcAft>
              <a:buClr>
                <a:schemeClr val="dk1"/>
              </a:buClr>
              <a:buSzPts val="2200"/>
              <a:buFont typeface="Arial"/>
              <a:buNone/>
            </a:pPr>
            <a:r>
              <a:t/>
            </a:r>
            <a:endParaRPr b="0" i="0" sz="2200" u="none">
              <a:solidFill>
                <a:schemeClr val="dk1"/>
              </a:solidFill>
              <a:latin typeface="Calibri"/>
              <a:ea typeface="Calibri"/>
              <a:cs typeface="Calibri"/>
              <a:sym typeface="Calibri"/>
            </a:endParaRPr>
          </a:p>
        </p:txBody>
      </p:sp>
      <p:pic>
        <p:nvPicPr>
          <p:cNvPr descr="C:\Users\yosi\AppData\Local\Microsoft\Windows\Temporary Internet Files\Content.IE5\EF7F4NX5\MP900387876[1].jpg" id="119" name="Google Shape;119;p16"/>
          <p:cNvPicPr preferRelativeResize="0"/>
          <p:nvPr/>
        </p:nvPicPr>
        <p:blipFill rotWithShape="1">
          <a:blip r:embed="rId3">
            <a:alphaModFix/>
          </a:blip>
          <a:srcRect b="0" l="0" r="0" t="0"/>
          <a:stretch/>
        </p:blipFill>
        <p:spPr>
          <a:xfrm>
            <a:off x="395287" y="1196975"/>
            <a:ext cx="2952750" cy="5097462"/>
          </a:xfrm>
          <a:prstGeom prst="rect">
            <a:avLst/>
          </a:prstGeom>
          <a:noFill/>
          <a:ln>
            <a:noFill/>
          </a:ln>
        </p:spPr>
      </p:pic>
      <p:pic>
        <p:nvPicPr>
          <p:cNvPr descr="C:\Users\yosi\AppData\Local\Microsoft\Windows\Temporary Internet Files\Content.IE5\JJAV6400\MC900232562[1].wmf" id="120" name="Google Shape;120;p16"/>
          <p:cNvPicPr preferRelativeResize="0"/>
          <p:nvPr/>
        </p:nvPicPr>
        <p:blipFill rotWithShape="1">
          <a:blip r:embed="rId4">
            <a:alphaModFix/>
          </a:blip>
          <a:srcRect b="0" l="0" r="0" t="0"/>
          <a:stretch/>
        </p:blipFill>
        <p:spPr>
          <a:xfrm>
            <a:off x="3563937" y="3860800"/>
            <a:ext cx="4464050" cy="2465387"/>
          </a:xfrm>
          <a:prstGeom prst="rect">
            <a:avLst/>
          </a:prstGeom>
          <a:noFill/>
          <a:ln>
            <a:noFill/>
          </a:ln>
        </p:spPr>
      </p:pic>
    </p:spTree>
  </p:cSld>
  <p:clrMapOvr>
    <a:masterClrMapping/>
  </p:clrMapOvr>
  <p:transition spd="slow">
    <p:fade thruBlk="1"/>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7"/>
                                        </p:tgtEl>
                                        <p:attrNameLst>
                                          <p:attrName>style.visibility</p:attrName>
                                        </p:attrNameLst>
                                      </p:cBhvr>
                                      <p:to>
                                        <p:strVal val="visible"/>
                                      </p:to>
                                    </p:set>
                                    <p:animEffect filter="fade" transition="in">
                                      <p:cBhvr>
                                        <p:cTn dur="1000"/>
                                        <p:tgtEl>
                                          <p:spTgt spid="11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9"/>
                                        </p:tgtEl>
                                        <p:attrNameLst>
                                          <p:attrName>style.visibility</p:attrName>
                                        </p:attrNameLst>
                                      </p:cBhvr>
                                      <p:to>
                                        <p:strVal val="visible"/>
                                      </p:to>
                                    </p:set>
                                    <p:animEffect filter="fade" transition="in">
                                      <p:cBhvr>
                                        <p:cTn dur="500"/>
                                        <p:tgtEl>
                                          <p:spTgt spid="11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8">
                                            <p:txEl>
                                              <p:pRg end="0" st="0"/>
                                            </p:txEl>
                                          </p:spTgt>
                                        </p:tgtEl>
                                        <p:attrNameLst>
                                          <p:attrName>style.visibility</p:attrName>
                                        </p:attrNameLst>
                                      </p:cBhvr>
                                      <p:to>
                                        <p:strVal val="visible"/>
                                      </p:to>
                                    </p:set>
                                    <p:animEffect filter="fade" transition="in">
                                      <p:cBhvr>
                                        <p:cTn dur="500"/>
                                        <p:tgtEl>
                                          <p:spTgt spid="11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8">
                                            <p:txEl>
                                              <p:pRg end="1" st="1"/>
                                            </p:txEl>
                                          </p:spTgt>
                                        </p:tgtEl>
                                        <p:attrNameLst>
                                          <p:attrName>style.visibility</p:attrName>
                                        </p:attrNameLst>
                                      </p:cBhvr>
                                      <p:to>
                                        <p:strVal val="visible"/>
                                      </p:to>
                                    </p:set>
                                    <p:animEffect filter="fade" transition="in">
                                      <p:cBhvr>
                                        <p:cTn dur="500"/>
                                        <p:tgtEl>
                                          <p:spTgt spid="11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8">
                                            <p:txEl>
                                              <p:pRg end="2" st="2"/>
                                            </p:txEl>
                                          </p:spTgt>
                                        </p:tgtEl>
                                        <p:attrNameLst>
                                          <p:attrName>style.visibility</p:attrName>
                                        </p:attrNameLst>
                                      </p:cBhvr>
                                      <p:to>
                                        <p:strVal val="visible"/>
                                      </p:to>
                                    </p:set>
                                    <p:animEffect filter="fade" transition="in">
                                      <p:cBhvr>
                                        <p:cTn dur="500"/>
                                        <p:tgtEl>
                                          <p:spTgt spid="118">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8">
                                            <p:txEl>
                                              <p:pRg end="3" st="3"/>
                                            </p:txEl>
                                          </p:spTgt>
                                        </p:tgtEl>
                                        <p:attrNameLst>
                                          <p:attrName>style.visibility</p:attrName>
                                        </p:attrNameLst>
                                      </p:cBhvr>
                                      <p:to>
                                        <p:strVal val="visible"/>
                                      </p:to>
                                    </p:set>
                                    <p:animEffect filter="fade" transition="in">
                                      <p:cBhvr>
                                        <p:cTn dur="500"/>
                                        <p:tgtEl>
                                          <p:spTgt spid="118">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8">
                                            <p:txEl>
                                              <p:pRg end="4" st="4"/>
                                            </p:txEl>
                                          </p:spTgt>
                                        </p:tgtEl>
                                        <p:attrNameLst>
                                          <p:attrName>style.visibility</p:attrName>
                                        </p:attrNameLst>
                                      </p:cBhvr>
                                      <p:to>
                                        <p:strVal val="visible"/>
                                      </p:to>
                                    </p:set>
                                    <p:animEffect filter="fade" transition="in">
                                      <p:cBhvr>
                                        <p:cTn dur="500"/>
                                        <p:tgtEl>
                                          <p:spTgt spid="118">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0"/>
                                        </p:tgtEl>
                                        <p:attrNameLst>
                                          <p:attrName>style.visibility</p:attrName>
                                        </p:attrNameLst>
                                      </p:cBhvr>
                                      <p:to>
                                        <p:strVal val="visible"/>
                                      </p:to>
                                    </p:set>
                                    <p:animEffect filter="fade" transition="in">
                                      <p:cBhvr>
                                        <p:cTn dur="500"/>
                                        <p:tgtEl>
                                          <p:spTgt spid="12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pic>
        <p:nvPicPr>
          <p:cNvPr descr="C:\Users\yosi\AppData\Local\Microsoft\Windows\Temporary Internet Files\Content.IE5\IHSL8LKG\MC900088262[1].wmf" id="126" name="Google Shape;126;p17"/>
          <p:cNvPicPr preferRelativeResize="0"/>
          <p:nvPr/>
        </p:nvPicPr>
        <p:blipFill rotWithShape="1">
          <a:blip r:embed="rId3">
            <a:alphaModFix/>
          </a:blip>
          <a:srcRect b="0" l="0" r="0" t="0"/>
          <a:stretch/>
        </p:blipFill>
        <p:spPr>
          <a:xfrm>
            <a:off x="1042987" y="147637"/>
            <a:ext cx="6265862" cy="6710362"/>
          </a:xfrm>
          <a:prstGeom prst="rect">
            <a:avLst/>
          </a:prstGeom>
          <a:noFill/>
          <a:ln>
            <a:noFill/>
          </a:ln>
        </p:spPr>
      </p:pic>
      <p:sp>
        <p:nvSpPr>
          <p:cNvPr id="127" name="Google Shape;127;p17"/>
          <p:cNvSpPr txBox="1"/>
          <p:nvPr>
            <p:ph type="title"/>
          </p:nvPr>
        </p:nvSpPr>
        <p:spPr>
          <a:xfrm>
            <a:off x="457200" y="620712"/>
            <a:ext cx="8229600" cy="1152525"/>
          </a:xfrm>
          <a:prstGeom prst="rect">
            <a:avLst/>
          </a:prstGeom>
          <a:noFill/>
          <a:ln>
            <a:noFill/>
          </a:ln>
        </p:spPr>
        <p:txBody>
          <a:bodyPr anchorCtr="0" anchor="ctr" bIns="45700" lIns="91425" spcFirstLastPara="1" rIns="91425" wrap="square" tIns="45700">
            <a:normAutofit/>
          </a:bodyPr>
          <a:lstStyle/>
          <a:p>
            <a:pPr indent="0" lvl="0" marL="0" rtl="1" algn="ctr">
              <a:lnSpc>
                <a:spcPct val="100000"/>
              </a:lnSpc>
              <a:spcBef>
                <a:spcPts val="0"/>
              </a:spcBef>
              <a:spcAft>
                <a:spcPts val="0"/>
              </a:spcAft>
              <a:buClr>
                <a:schemeClr val="dk1"/>
              </a:buClr>
              <a:buSzPts val="5400"/>
              <a:buFont typeface="Arial"/>
              <a:buNone/>
            </a:pPr>
            <a:r>
              <a:rPr b="0" i="0" lang="en-US" sz="5400" u="none">
                <a:solidFill>
                  <a:schemeClr val="dk1"/>
                </a:solidFill>
                <a:latin typeface="Arial"/>
                <a:ea typeface="Arial"/>
                <a:cs typeface="Arial"/>
                <a:sym typeface="Arial"/>
              </a:rPr>
              <a:t>סילקא</a:t>
            </a:r>
            <a:br>
              <a:rPr b="0" i="0" lang="en-US" sz="4000" u="none">
                <a:solidFill>
                  <a:schemeClr val="dk1"/>
                </a:solidFill>
                <a:latin typeface="Calibri"/>
                <a:ea typeface="Calibri"/>
                <a:cs typeface="Calibri"/>
                <a:sym typeface="Calibri"/>
              </a:rPr>
            </a:br>
            <a:endParaRPr/>
          </a:p>
        </p:txBody>
      </p:sp>
      <p:sp>
        <p:nvSpPr>
          <p:cNvPr id="128" name="Google Shape;128;p17"/>
          <p:cNvSpPr txBox="1"/>
          <p:nvPr>
            <p:ph idx="1" type="body"/>
          </p:nvPr>
        </p:nvSpPr>
        <p:spPr>
          <a:xfrm>
            <a:off x="395287" y="1844675"/>
            <a:ext cx="8229600" cy="3384550"/>
          </a:xfrm>
          <a:prstGeom prst="rect">
            <a:avLst/>
          </a:prstGeom>
          <a:noFill/>
          <a:ln>
            <a:noFill/>
          </a:ln>
        </p:spPr>
        <p:txBody>
          <a:bodyPr anchorCtr="0" anchor="t" bIns="45700" lIns="91425" spcFirstLastPara="1" rIns="91425" wrap="square" tIns="45700">
            <a:noAutofit/>
          </a:bodyPr>
          <a:lstStyle/>
          <a:p>
            <a:pPr indent="-342900" lvl="0" marL="342900" marR="0" rtl="1" algn="ctr">
              <a:lnSpc>
                <a:spcPct val="100000"/>
              </a:lnSpc>
              <a:spcBef>
                <a:spcPts val="0"/>
              </a:spcBef>
              <a:spcAft>
                <a:spcPts val="0"/>
              </a:spcAft>
              <a:buClr>
                <a:schemeClr val="dk1"/>
              </a:buClr>
              <a:buSzPts val="5400"/>
              <a:buFont typeface="Arial"/>
              <a:buChar char="•"/>
            </a:pPr>
            <a:r>
              <a:rPr b="0" i="0" lang="en-US" sz="5400" u="none">
                <a:solidFill>
                  <a:schemeClr val="dk1"/>
                </a:solidFill>
                <a:latin typeface="Arial"/>
                <a:ea typeface="Arial"/>
                <a:cs typeface="Arial"/>
                <a:sym typeface="Arial"/>
              </a:rPr>
              <a:t>" יהי רצון מלפניך ה' אלוקינו ואלוקי אבותינו שיסתלקו אויבינו ושונאינו וכל מבקשי רעתנו."</a:t>
            </a:r>
            <a:endParaRPr b="0" i="0" sz="5400" u="none">
              <a:solidFill>
                <a:schemeClr val="dk1"/>
              </a:solidFill>
              <a:latin typeface="Arial"/>
              <a:ea typeface="Arial"/>
              <a:cs typeface="Arial"/>
              <a:sym typeface="Arial"/>
            </a:endParaRPr>
          </a:p>
          <a:p>
            <a:pPr indent="0" lvl="0" marL="342900" marR="0" rtl="1" algn="r">
              <a:spcBef>
                <a:spcPts val="1080"/>
              </a:spcBef>
              <a:spcAft>
                <a:spcPts val="0"/>
              </a:spcAft>
              <a:buClr>
                <a:schemeClr val="dk1"/>
              </a:buClr>
              <a:buSzPts val="5400"/>
              <a:buFont typeface="Arial"/>
              <a:buNone/>
            </a:pPr>
            <a:r>
              <a:t/>
            </a:r>
            <a:endParaRPr b="0" i="0" sz="5400" u="none">
              <a:solidFill>
                <a:schemeClr val="dk1"/>
              </a:solidFill>
              <a:latin typeface="Arial"/>
              <a:ea typeface="Arial"/>
              <a:cs typeface="Arial"/>
              <a:sym typeface="Arial"/>
            </a:endParaRPr>
          </a:p>
        </p:txBody>
      </p:sp>
      <p:pic>
        <p:nvPicPr>
          <p:cNvPr descr="C:\Users\yosi\AppData\Local\Microsoft\Windows\Temporary Internet Files\Content.IE5\JJAV6400\MC900246179[1].wmf" id="129" name="Google Shape;129;p17"/>
          <p:cNvPicPr preferRelativeResize="0"/>
          <p:nvPr/>
        </p:nvPicPr>
        <p:blipFill rotWithShape="1">
          <a:blip r:embed="rId4">
            <a:alphaModFix/>
          </a:blip>
          <a:srcRect b="0" l="0" r="0" t="0"/>
          <a:stretch/>
        </p:blipFill>
        <p:spPr>
          <a:xfrm>
            <a:off x="6875462" y="5300662"/>
            <a:ext cx="1647825" cy="1125537"/>
          </a:xfrm>
          <a:prstGeom prst="rect">
            <a:avLst/>
          </a:prstGeom>
          <a:noFill/>
          <a:ln>
            <a:noFill/>
          </a:ln>
        </p:spPr>
      </p:pic>
    </p:spTree>
  </p:cSld>
  <p:clrMapOvr>
    <a:masterClrMapping/>
  </p:clrMapOvr>
  <p:transition spd="slow">
    <p:fade thruBlk="1"/>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7"/>
                                        </p:tgtEl>
                                        <p:attrNameLst>
                                          <p:attrName>style.visibility</p:attrName>
                                        </p:attrNameLst>
                                      </p:cBhvr>
                                      <p:to>
                                        <p:strVal val="visible"/>
                                      </p:to>
                                    </p:set>
                                    <p:animEffect filter="fade" transition="in">
                                      <p:cBhvr>
                                        <p:cTn dur="1000"/>
                                        <p:tgtEl>
                                          <p:spTgt spid="12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6"/>
                                        </p:tgtEl>
                                        <p:attrNameLst>
                                          <p:attrName>style.visibility</p:attrName>
                                        </p:attrNameLst>
                                      </p:cBhvr>
                                      <p:to>
                                        <p:strVal val="visible"/>
                                      </p:to>
                                    </p:set>
                                    <p:animEffect filter="fade" transition="in">
                                      <p:cBhvr>
                                        <p:cTn dur="500"/>
                                        <p:tgtEl>
                                          <p:spTgt spid="12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8">
                                            <p:txEl>
                                              <p:pRg end="0" st="0"/>
                                            </p:txEl>
                                          </p:spTgt>
                                        </p:tgtEl>
                                        <p:attrNameLst>
                                          <p:attrName>style.visibility</p:attrName>
                                        </p:attrNameLst>
                                      </p:cBhvr>
                                      <p:to>
                                        <p:strVal val="visible"/>
                                      </p:to>
                                    </p:set>
                                    <p:animEffect filter="fade" transition="in">
                                      <p:cBhvr>
                                        <p:cTn dur="500"/>
                                        <p:tgtEl>
                                          <p:spTgt spid="12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8">
                                            <p:txEl>
                                              <p:pRg end="1" st="1"/>
                                            </p:txEl>
                                          </p:spTgt>
                                        </p:tgtEl>
                                        <p:attrNameLst>
                                          <p:attrName>style.visibility</p:attrName>
                                        </p:attrNameLst>
                                      </p:cBhvr>
                                      <p:to>
                                        <p:strVal val="visible"/>
                                      </p:to>
                                    </p:set>
                                    <p:animEffect filter="fade" transition="in">
                                      <p:cBhvr>
                                        <p:cTn dur="500"/>
                                        <p:tgtEl>
                                          <p:spTgt spid="12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29"/>
                                        </p:tgtEl>
                                        <p:attrNameLst>
                                          <p:attrName>style.visibility</p:attrName>
                                        </p:attrNameLst>
                                      </p:cBhvr>
                                      <p:to>
                                        <p:strVal val="visible"/>
                                      </p:to>
                                    </p:set>
                                    <p:anim calcmode="lin" valueType="num">
                                      <p:cBhvr additive="base">
                                        <p:cTn dur="500"/>
                                        <p:tgtEl>
                                          <p:spTgt spid="129"/>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pic>
        <p:nvPicPr>
          <p:cNvPr descr="C:\Users\yosi\AppData\Local\Microsoft\Windows\Temporary Internet Files\Content.IE5\JJAV6400\MC900340718[1].wmf" id="134" name="Google Shape;134;p18"/>
          <p:cNvPicPr preferRelativeResize="0"/>
          <p:nvPr/>
        </p:nvPicPr>
        <p:blipFill rotWithShape="1">
          <a:blip r:embed="rId3">
            <a:alphaModFix/>
          </a:blip>
          <a:srcRect b="0" l="0" r="0" t="0"/>
          <a:stretch/>
        </p:blipFill>
        <p:spPr>
          <a:xfrm>
            <a:off x="468312" y="404812"/>
            <a:ext cx="8135937" cy="5849937"/>
          </a:xfrm>
          <a:prstGeom prst="rect">
            <a:avLst/>
          </a:prstGeom>
          <a:noFill/>
          <a:ln>
            <a:noFill/>
          </a:ln>
        </p:spPr>
      </p:pic>
      <p:sp>
        <p:nvSpPr>
          <p:cNvPr id="135" name="Google Shape;135;p18"/>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rmAutofit/>
          </a:bodyPr>
          <a:lstStyle/>
          <a:p>
            <a:pPr indent="0" lvl="0" marL="0" rtl="1" algn="ctr">
              <a:lnSpc>
                <a:spcPct val="100000"/>
              </a:lnSpc>
              <a:spcBef>
                <a:spcPts val="0"/>
              </a:spcBef>
              <a:spcAft>
                <a:spcPts val="0"/>
              </a:spcAft>
              <a:buClr>
                <a:schemeClr val="dk1"/>
              </a:buClr>
              <a:buSzPts val="4000"/>
              <a:buFont typeface="Arial"/>
              <a:buNone/>
            </a:pPr>
            <a:r>
              <a:rPr b="1" i="0" lang="en-US" sz="4000" u="none">
                <a:solidFill>
                  <a:schemeClr val="dk1"/>
                </a:solidFill>
                <a:latin typeface="Arial"/>
                <a:ea typeface="Arial"/>
                <a:cs typeface="Arial"/>
                <a:sym typeface="Arial"/>
              </a:rPr>
              <a:t>קרא (מין דלעת)</a:t>
            </a:r>
            <a:br>
              <a:rPr b="0" i="0" lang="en-US" sz="4000" u="none">
                <a:solidFill>
                  <a:schemeClr val="dk1"/>
                </a:solidFill>
                <a:latin typeface="Calibri"/>
                <a:ea typeface="Calibri"/>
                <a:cs typeface="Calibri"/>
                <a:sym typeface="Calibri"/>
              </a:rPr>
            </a:br>
            <a:endParaRPr/>
          </a:p>
        </p:txBody>
      </p:sp>
      <p:sp>
        <p:nvSpPr>
          <p:cNvPr id="136" name="Google Shape;136;p18"/>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1" algn="ctr">
              <a:lnSpc>
                <a:spcPct val="100000"/>
              </a:lnSpc>
              <a:spcBef>
                <a:spcPts val="0"/>
              </a:spcBef>
              <a:spcAft>
                <a:spcPts val="0"/>
              </a:spcAft>
              <a:buClr>
                <a:schemeClr val="dk1"/>
              </a:buClr>
              <a:buSzPts val="5400"/>
              <a:buFont typeface="Arial"/>
              <a:buChar char="•"/>
            </a:pPr>
            <a:r>
              <a:rPr b="0" i="0" lang="en-US" sz="5400" u="none">
                <a:solidFill>
                  <a:schemeClr val="dk1"/>
                </a:solidFill>
                <a:latin typeface="Arial"/>
                <a:ea typeface="Arial"/>
                <a:cs typeface="Arial"/>
                <a:sym typeface="Arial"/>
              </a:rPr>
              <a:t>" יהי רצון מלפניך ה' אלוקינו ואלוקי אבותינו שתקרע רוע גזר דיננו, ויקראו לפניך זכיותינו."</a:t>
            </a:r>
            <a:endParaRPr b="0" i="0" sz="5400" u="none">
              <a:solidFill>
                <a:schemeClr val="dk1"/>
              </a:solidFill>
              <a:latin typeface="Calibri"/>
              <a:ea typeface="Calibri"/>
              <a:cs typeface="Calibri"/>
              <a:sym typeface="Calibri"/>
            </a:endParaRPr>
          </a:p>
          <a:p>
            <a:pPr indent="0" lvl="0" marL="342900" marR="0" rtl="1" algn="r">
              <a:spcBef>
                <a:spcPts val="1080"/>
              </a:spcBef>
              <a:spcAft>
                <a:spcPts val="0"/>
              </a:spcAft>
              <a:buClr>
                <a:schemeClr val="dk1"/>
              </a:buClr>
              <a:buSzPts val="5400"/>
              <a:buFont typeface="Arial"/>
              <a:buNone/>
            </a:pPr>
            <a:r>
              <a:t/>
            </a:r>
            <a:endParaRPr b="0" i="0" sz="5400" u="none">
              <a:solidFill>
                <a:schemeClr val="dk1"/>
              </a:solidFill>
              <a:latin typeface="Calibri"/>
              <a:ea typeface="Calibri"/>
              <a:cs typeface="Calibri"/>
              <a:sym typeface="Calibri"/>
            </a:endParaRPr>
          </a:p>
        </p:txBody>
      </p:sp>
      <p:pic>
        <p:nvPicPr>
          <p:cNvPr descr="C:\Users\yosi\AppData\Local\Microsoft\Windows\Temporary Internet Files\Content.IE5\IHSL8LKG\MC900331417[1].wmf" id="137" name="Google Shape;137;p18"/>
          <p:cNvPicPr preferRelativeResize="0"/>
          <p:nvPr/>
        </p:nvPicPr>
        <p:blipFill rotWithShape="1">
          <a:blip r:embed="rId4">
            <a:alphaModFix/>
          </a:blip>
          <a:srcRect b="0" l="0" r="0" t="0"/>
          <a:stretch/>
        </p:blipFill>
        <p:spPr>
          <a:xfrm>
            <a:off x="539750" y="4611687"/>
            <a:ext cx="1800225" cy="1960562"/>
          </a:xfrm>
          <a:prstGeom prst="rect">
            <a:avLst/>
          </a:prstGeom>
          <a:noFill/>
          <a:ln>
            <a:noFill/>
          </a:ln>
        </p:spPr>
      </p:pic>
    </p:spTree>
  </p:cSld>
  <p:clrMapOvr>
    <a:masterClrMapping/>
  </p:clrMapOvr>
  <p:transition spd="slow">
    <p:fade thruBlk="1"/>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5"/>
                                        </p:tgtEl>
                                        <p:attrNameLst>
                                          <p:attrName>style.visibility</p:attrName>
                                        </p:attrNameLst>
                                      </p:cBhvr>
                                      <p:to>
                                        <p:strVal val="visible"/>
                                      </p:to>
                                    </p:set>
                                    <p:animEffect filter="fade" transition="in">
                                      <p:cBhvr>
                                        <p:cTn dur="1000"/>
                                        <p:tgtEl>
                                          <p:spTgt spid="13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
                                        </p:tgtEl>
                                        <p:attrNameLst>
                                          <p:attrName>style.visibility</p:attrName>
                                        </p:attrNameLst>
                                      </p:cBhvr>
                                      <p:to>
                                        <p:strVal val="visible"/>
                                      </p:to>
                                    </p:set>
                                    <p:animEffect filter="fade" transition="in">
                                      <p:cBhvr>
                                        <p:cTn dur="500"/>
                                        <p:tgtEl>
                                          <p:spTgt spid="13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6">
                                            <p:txEl>
                                              <p:pRg end="0" st="0"/>
                                            </p:txEl>
                                          </p:spTgt>
                                        </p:tgtEl>
                                        <p:attrNameLst>
                                          <p:attrName>style.visibility</p:attrName>
                                        </p:attrNameLst>
                                      </p:cBhvr>
                                      <p:to>
                                        <p:strVal val="visible"/>
                                      </p:to>
                                    </p:set>
                                    <p:animEffect filter="fade" transition="in">
                                      <p:cBhvr>
                                        <p:cTn dur="1000"/>
                                        <p:tgtEl>
                                          <p:spTgt spid="13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6">
                                            <p:txEl>
                                              <p:pRg end="1" st="1"/>
                                            </p:txEl>
                                          </p:spTgt>
                                        </p:tgtEl>
                                        <p:attrNameLst>
                                          <p:attrName>style.visibility</p:attrName>
                                        </p:attrNameLst>
                                      </p:cBhvr>
                                      <p:to>
                                        <p:strVal val="visible"/>
                                      </p:to>
                                    </p:set>
                                    <p:animEffect filter="fade" transition="in">
                                      <p:cBhvr>
                                        <p:cTn dur="1000"/>
                                        <p:tgtEl>
                                          <p:spTgt spid="13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37"/>
                                        </p:tgtEl>
                                        <p:attrNameLst>
                                          <p:attrName>style.visibility</p:attrName>
                                        </p:attrNameLst>
                                      </p:cBhvr>
                                      <p:to>
                                        <p:strVal val="visible"/>
                                      </p:to>
                                    </p:set>
                                    <p:anim calcmode="lin" valueType="num">
                                      <p:cBhvr additive="base">
                                        <p:cTn dur="500"/>
                                        <p:tgtEl>
                                          <p:spTgt spid="137"/>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pic>
        <p:nvPicPr>
          <p:cNvPr descr="C:\Users\yosi\AppData\Local\Microsoft\Windows\Temporary Internet Files\Content.IE5\JJAV6400\MC900391490[1].wmf" id="143" name="Google Shape;143;p19"/>
          <p:cNvPicPr preferRelativeResize="0"/>
          <p:nvPr/>
        </p:nvPicPr>
        <p:blipFill rotWithShape="1">
          <a:blip r:embed="rId3">
            <a:alphaModFix/>
          </a:blip>
          <a:srcRect b="0" l="0" r="0" t="0"/>
          <a:stretch/>
        </p:blipFill>
        <p:spPr>
          <a:xfrm>
            <a:off x="323850" y="981075"/>
            <a:ext cx="3532187" cy="4870450"/>
          </a:xfrm>
          <a:prstGeom prst="rect">
            <a:avLst/>
          </a:prstGeom>
          <a:noFill/>
          <a:ln>
            <a:noFill/>
          </a:ln>
        </p:spPr>
      </p:pic>
      <p:sp>
        <p:nvSpPr>
          <p:cNvPr id="144" name="Google Shape;144;p19"/>
          <p:cNvSpPr txBox="1"/>
          <p:nvPr>
            <p:ph type="title"/>
          </p:nvPr>
        </p:nvSpPr>
        <p:spPr>
          <a:xfrm>
            <a:off x="4787900" y="274637"/>
            <a:ext cx="3898900" cy="1143000"/>
          </a:xfrm>
          <a:prstGeom prst="rect">
            <a:avLst/>
          </a:prstGeom>
          <a:noFill/>
          <a:ln>
            <a:noFill/>
          </a:ln>
        </p:spPr>
        <p:txBody>
          <a:bodyPr anchorCtr="0" anchor="ctr" bIns="45700" lIns="91425" spcFirstLastPara="1" rIns="91425" wrap="square" tIns="45700">
            <a:noAutofit/>
          </a:bodyPr>
          <a:lstStyle/>
          <a:p>
            <a:pPr indent="0" lvl="0" marL="0" rtl="1" algn="ctr">
              <a:lnSpc>
                <a:spcPct val="100000"/>
              </a:lnSpc>
              <a:spcBef>
                <a:spcPts val="0"/>
              </a:spcBef>
              <a:spcAft>
                <a:spcPts val="0"/>
              </a:spcAft>
              <a:buClr>
                <a:schemeClr val="dk1"/>
              </a:buClr>
              <a:buSzPts val="4400"/>
              <a:buFont typeface="Arial"/>
              <a:buNone/>
            </a:pPr>
            <a:r>
              <a:rPr b="0" i="0" lang="en-US" sz="4400" u="none">
                <a:solidFill>
                  <a:schemeClr val="dk1"/>
                </a:solidFill>
                <a:latin typeface="Arial"/>
                <a:ea typeface="Arial"/>
                <a:cs typeface="Arial"/>
                <a:sym typeface="Arial"/>
              </a:rPr>
              <a:t>גזר</a:t>
            </a:r>
            <a:endParaRPr/>
          </a:p>
        </p:txBody>
      </p:sp>
      <p:sp>
        <p:nvSpPr>
          <p:cNvPr id="145" name="Google Shape;145;p19"/>
          <p:cNvSpPr txBox="1"/>
          <p:nvPr>
            <p:ph idx="1" type="body"/>
          </p:nvPr>
        </p:nvSpPr>
        <p:spPr>
          <a:xfrm>
            <a:off x="3995737" y="1600200"/>
            <a:ext cx="4691062" cy="4525962"/>
          </a:xfrm>
          <a:prstGeom prst="rect">
            <a:avLst/>
          </a:prstGeom>
          <a:noFill/>
          <a:ln>
            <a:noFill/>
          </a:ln>
        </p:spPr>
        <p:txBody>
          <a:bodyPr anchorCtr="0" anchor="t" bIns="45700" lIns="91425" spcFirstLastPara="1" rIns="91425" wrap="square" tIns="45700">
            <a:noAutofit/>
          </a:bodyPr>
          <a:lstStyle/>
          <a:p>
            <a:pPr indent="-342900" lvl="0" marL="342900" marR="0" rtl="1" algn="ctr">
              <a:lnSpc>
                <a:spcPct val="100000"/>
              </a:lnSpc>
              <a:spcBef>
                <a:spcPts val="0"/>
              </a:spcBef>
              <a:spcAft>
                <a:spcPts val="0"/>
              </a:spcAft>
              <a:buClr>
                <a:schemeClr val="dk1"/>
              </a:buClr>
              <a:buSzPts val="4800"/>
              <a:buFont typeface="Arial"/>
              <a:buChar char="•"/>
            </a:pPr>
            <a:r>
              <a:rPr b="0" i="0" lang="en-US" sz="4800" u="none">
                <a:solidFill>
                  <a:schemeClr val="dk1"/>
                </a:solidFill>
                <a:latin typeface="Arial"/>
                <a:ea typeface="Arial"/>
                <a:cs typeface="Arial"/>
                <a:sym typeface="Arial"/>
              </a:rPr>
              <a:t>יהי רצון מלפניך ה' אלוקינו ואלוקי אבותינו שתגזור עלינו גזירות טובות."</a:t>
            </a:r>
            <a:endParaRPr b="0" i="0" sz="4800" u="none">
              <a:solidFill>
                <a:schemeClr val="dk1"/>
              </a:solidFill>
              <a:latin typeface="Arial"/>
              <a:ea typeface="Arial"/>
              <a:cs typeface="Arial"/>
              <a:sym typeface="Arial"/>
            </a:endParaRPr>
          </a:p>
          <a:p>
            <a:pPr indent="-38100" lvl="0" marL="342900" marR="0" rtl="1" algn="r">
              <a:spcBef>
                <a:spcPts val="960"/>
              </a:spcBef>
              <a:spcAft>
                <a:spcPts val="0"/>
              </a:spcAft>
              <a:buClr>
                <a:schemeClr val="dk1"/>
              </a:buClr>
              <a:buSzPts val="4800"/>
              <a:buFont typeface="Arial"/>
              <a:buNone/>
            </a:pPr>
            <a:r>
              <a:t/>
            </a:r>
            <a:endParaRPr b="0" i="0" sz="4800" u="none">
              <a:solidFill>
                <a:schemeClr val="dk1"/>
              </a:solidFill>
              <a:latin typeface="Arial"/>
              <a:ea typeface="Arial"/>
              <a:cs typeface="Arial"/>
              <a:sym typeface="Arial"/>
            </a:endParaRPr>
          </a:p>
        </p:txBody>
      </p:sp>
      <p:pic>
        <p:nvPicPr>
          <p:cNvPr descr="C:\Users\yosi\AppData\Local\Microsoft\Windows\Temporary Internet Files\Content.IE5\IHSL8LKG\MC900358671[1].wmf" id="146" name="Google Shape;146;p19"/>
          <p:cNvPicPr preferRelativeResize="0"/>
          <p:nvPr/>
        </p:nvPicPr>
        <p:blipFill rotWithShape="1">
          <a:blip r:embed="rId4">
            <a:alphaModFix/>
          </a:blip>
          <a:srcRect b="0" l="0" r="0" t="0"/>
          <a:stretch/>
        </p:blipFill>
        <p:spPr>
          <a:xfrm>
            <a:off x="7596187" y="5094287"/>
            <a:ext cx="1331912" cy="1763712"/>
          </a:xfrm>
          <a:prstGeom prst="rect">
            <a:avLst/>
          </a:prstGeom>
          <a:noFill/>
          <a:ln>
            <a:noFill/>
          </a:ln>
        </p:spPr>
      </p:pic>
      <p:pic>
        <p:nvPicPr>
          <p:cNvPr descr="C:\Users\yosi\AppData\Local\Microsoft\Windows\Temporary Internet Files\Content.IE5\EF7F4NX5\MC900112296[1].wmf" id="147" name="Google Shape;147;p19"/>
          <p:cNvPicPr preferRelativeResize="0"/>
          <p:nvPr/>
        </p:nvPicPr>
        <p:blipFill rotWithShape="1">
          <a:blip r:embed="rId5">
            <a:alphaModFix/>
          </a:blip>
          <a:srcRect b="0" l="0" r="0" t="0"/>
          <a:stretch/>
        </p:blipFill>
        <p:spPr>
          <a:xfrm>
            <a:off x="3276600" y="476250"/>
            <a:ext cx="2457450" cy="814387"/>
          </a:xfrm>
          <a:prstGeom prst="rect">
            <a:avLst/>
          </a:prstGeom>
          <a:noFill/>
          <a:ln>
            <a:noFill/>
          </a:ln>
        </p:spPr>
      </p:pic>
    </p:spTree>
  </p:cSld>
  <p:clrMapOvr>
    <a:masterClrMapping/>
  </p:clrMapOvr>
  <p:transition spd="slow">
    <p:fade thruBlk="1"/>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4"/>
                                        </p:tgtEl>
                                        <p:attrNameLst>
                                          <p:attrName>style.visibility</p:attrName>
                                        </p:attrNameLst>
                                      </p:cBhvr>
                                      <p:to>
                                        <p:strVal val="visible"/>
                                      </p:to>
                                    </p:set>
                                    <p:animEffect filter="fade" transition="in">
                                      <p:cBhvr>
                                        <p:cTn dur="1000"/>
                                        <p:tgtEl>
                                          <p:spTgt spid="14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7"/>
                                        </p:tgtEl>
                                        <p:attrNameLst>
                                          <p:attrName>style.visibility</p:attrName>
                                        </p:attrNameLst>
                                      </p:cBhvr>
                                      <p:to>
                                        <p:strVal val="visible"/>
                                      </p:to>
                                    </p:set>
                                    <p:animEffect filter="fade" transition="in">
                                      <p:cBhvr>
                                        <p:cTn dur="500"/>
                                        <p:tgtEl>
                                          <p:spTgt spid="14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5">
                                            <p:txEl>
                                              <p:pRg end="0" st="0"/>
                                            </p:txEl>
                                          </p:spTgt>
                                        </p:tgtEl>
                                        <p:attrNameLst>
                                          <p:attrName>style.visibility</p:attrName>
                                        </p:attrNameLst>
                                      </p:cBhvr>
                                      <p:to>
                                        <p:strVal val="visible"/>
                                      </p:to>
                                    </p:set>
                                    <p:animEffect filter="fade" transition="in">
                                      <p:cBhvr>
                                        <p:cTn dur="2000"/>
                                        <p:tgtEl>
                                          <p:spTgt spid="14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5">
                                            <p:txEl>
                                              <p:pRg end="1" st="1"/>
                                            </p:txEl>
                                          </p:spTgt>
                                        </p:tgtEl>
                                        <p:attrNameLst>
                                          <p:attrName>style.visibility</p:attrName>
                                        </p:attrNameLst>
                                      </p:cBhvr>
                                      <p:to>
                                        <p:strVal val="visible"/>
                                      </p:to>
                                    </p:set>
                                    <p:animEffect filter="fade" transition="in">
                                      <p:cBhvr>
                                        <p:cTn dur="2000"/>
                                        <p:tgtEl>
                                          <p:spTgt spid="14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3"/>
                                        </p:tgtEl>
                                        <p:attrNameLst>
                                          <p:attrName>style.visibility</p:attrName>
                                        </p:attrNameLst>
                                      </p:cBhvr>
                                      <p:to>
                                        <p:strVal val="visible"/>
                                      </p:to>
                                    </p:set>
                                    <p:animEffect filter="fade" transition="in">
                                      <p:cBhvr>
                                        <p:cTn dur="2000"/>
                                        <p:tgtEl>
                                          <p:spTgt spid="14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46"/>
                                        </p:tgtEl>
                                        <p:attrNameLst>
                                          <p:attrName>style.visibility</p:attrName>
                                        </p:attrNameLst>
                                      </p:cBhvr>
                                      <p:to>
                                        <p:strVal val="visible"/>
                                      </p:to>
                                    </p:set>
                                    <p:anim calcmode="lin" valueType="num">
                                      <p:cBhvr additive="base">
                                        <p:cTn dur="500"/>
                                        <p:tgtEl>
                                          <p:spTgt spid="146"/>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pic>
        <p:nvPicPr>
          <p:cNvPr descr="C:\Users\yosi\AppData\Local\Microsoft\Windows\Temporary Internet Files\Content.IE5\EF7F4NX5\MC900193530[1].wmf" id="152" name="Google Shape;152;p20"/>
          <p:cNvPicPr preferRelativeResize="0"/>
          <p:nvPr/>
        </p:nvPicPr>
        <p:blipFill rotWithShape="1">
          <a:blip r:embed="rId3">
            <a:alphaModFix/>
          </a:blip>
          <a:srcRect b="0" l="0" r="0" t="0"/>
          <a:stretch/>
        </p:blipFill>
        <p:spPr>
          <a:xfrm>
            <a:off x="7235825" y="404812"/>
            <a:ext cx="1081087" cy="873125"/>
          </a:xfrm>
          <a:prstGeom prst="rect">
            <a:avLst/>
          </a:prstGeom>
          <a:noFill/>
          <a:ln>
            <a:noFill/>
          </a:ln>
        </p:spPr>
      </p:pic>
      <p:sp>
        <p:nvSpPr>
          <p:cNvPr id="153" name="Google Shape;153;p20"/>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rmAutofit/>
          </a:bodyPr>
          <a:lstStyle/>
          <a:p>
            <a:pPr indent="0" lvl="0" marL="0" rtl="1" algn="ctr">
              <a:lnSpc>
                <a:spcPct val="100000"/>
              </a:lnSpc>
              <a:spcBef>
                <a:spcPts val="0"/>
              </a:spcBef>
              <a:spcAft>
                <a:spcPts val="0"/>
              </a:spcAft>
              <a:buClr>
                <a:schemeClr val="dk1"/>
              </a:buClr>
              <a:buSzPts val="4000"/>
              <a:buFont typeface="Arial"/>
              <a:buNone/>
            </a:pPr>
            <a:r>
              <a:rPr b="1" i="0" lang="en-US" sz="4000" u="none">
                <a:solidFill>
                  <a:schemeClr val="dk1"/>
                </a:solidFill>
                <a:latin typeface="Arial"/>
                <a:ea typeface="Arial"/>
                <a:cs typeface="Arial"/>
                <a:sym typeface="Arial"/>
              </a:rPr>
              <a:t>רימון</a:t>
            </a:r>
            <a:br>
              <a:rPr b="0" i="0" lang="en-US" sz="4000" u="none">
                <a:solidFill>
                  <a:schemeClr val="dk1"/>
                </a:solidFill>
                <a:latin typeface="Calibri"/>
                <a:ea typeface="Calibri"/>
                <a:cs typeface="Calibri"/>
                <a:sym typeface="Calibri"/>
              </a:rPr>
            </a:br>
            <a:endParaRPr/>
          </a:p>
        </p:txBody>
      </p:sp>
      <p:sp>
        <p:nvSpPr>
          <p:cNvPr id="154" name="Google Shape;154;p20"/>
          <p:cNvSpPr txBox="1"/>
          <p:nvPr>
            <p:ph idx="1" type="body"/>
          </p:nvPr>
        </p:nvSpPr>
        <p:spPr>
          <a:xfrm>
            <a:off x="250825" y="1600200"/>
            <a:ext cx="4897437" cy="3700462"/>
          </a:xfrm>
          <a:prstGeom prst="rect">
            <a:avLst/>
          </a:prstGeom>
          <a:noFill/>
          <a:ln>
            <a:noFill/>
          </a:ln>
        </p:spPr>
        <p:txBody>
          <a:bodyPr anchorCtr="0" anchor="t" bIns="45700" lIns="91425" spcFirstLastPara="1" rIns="91425" wrap="square" tIns="45700">
            <a:noAutofit/>
          </a:bodyPr>
          <a:lstStyle/>
          <a:p>
            <a:pPr indent="-342900" lvl="0" marL="342900" marR="0" rtl="1" algn="ctr">
              <a:lnSpc>
                <a:spcPct val="100000"/>
              </a:lnSpc>
              <a:spcBef>
                <a:spcPts val="0"/>
              </a:spcBef>
              <a:spcAft>
                <a:spcPts val="0"/>
              </a:spcAft>
              <a:buClr>
                <a:schemeClr val="dk1"/>
              </a:buClr>
              <a:buSzPts val="2800"/>
              <a:buFont typeface="Arial"/>
              <a:buChar char="•"/>
            </a:pPr>
            <a:r>
              <a:rPr b="0" i="0" lang="en-US" sz="2800" u="none">
                <a:solidFill>
                  <a:schemeClr val="dk1"/>
                </a:solidFill>
                <a:latin typeface="Arial"/>
                <a:ea typeface="Arial"/>
                <a:cs typeface="Arial"/>
                <a:sym typeface="Arial"/>
              </a:rPr>
              <a:t>" יהי רצון מלפניך ה' אלוקינו ואלוקי אבותינו שנהיה מלאים מצוות כרימון."</a:t>
            </a:r>
            <a:endParaRPr b="0" i="0" sz="2800" u="none">
              <a:solidFill>
                <a:schemeClr val="dk1"/>
              </a:solidFill>
              <a:latin typeface="Arial"/>
              <a:ea typeface="Arial"/>
              <a:cs typeface="Arial"/>
              <a:sym typeface="Arial"/>
            </a:endParaRPr>
          </a:p>
          <a:p>
            <a:pPr indent="-342900" lvl="0" marL="342900" marR="0" rtl="1" algn="ctr">
              <a:lnSpc>
                <a:spcPct val="100000"/>
              </a:lnSpc>
              <a:spcBef>
                <a:spcPts val="560"/>
              </a:spcBef>
              <a:spcAft>
                <a:spcPts val="0"/>
              </a:spcAft>
              <a:buClr>
                <a:schemeClr val="dk1"/>
              </a:buClr>
              <a:buSzPts val="2800"/>
              <a:buFont typeface="Arial"/>
              <a:buNone/>
            </a:pPr>
            <a:r>
              <a:rPr b="0" i="0" lang="en-US" sz="2800" u="none">
                <a:solidFill>
                  <a:schemeClr val="dk1"/>
                </a:solidFill>
                <a:latin typeface="Arial"/>
                <a:ea typeface="Arial"/>
                <a:cs typeface="Arial"/>
                <a:sym typeface="Arial"/>
              </a:rPr>
              <a:t>או</a:t>
            </a:r>
            <a:endParaRPr b="0" i="0" sz="2800" u="none">
              <a:solidFill>
                <a:schemeClr val="dk1"/>
              </a:solidFill>
              <a:latin typeface="Arial"/>
              <a:ea typeface="Arial"/>
              <a:cs typeface="Arial"/>
              <a:sym typeface="Arial"/>
            </a:endParaRPr>
          </a:p>
          <a:p>
            <a:pPr indent="-342900" lvl="0" marL="342900" marR="0" rtl="1" algn="ctr">
              <a:lnSpc>
                <a:spcPct val="100000"/>
              </a:lnSpc>
              <a:spcBef>
                <a:spcPts val="560"/>
              </a:spcBef>
              <a:spcAft>
                <a:spcPts val="0"/>
              </a:spcAft>
              <a:buClr>
                <a:schemeClr val="dk1"/>
              </a:buClr>
              <a:buSzPts val="2800"/>
              <a:buFont typeface="Arial"/>
              <a:buChar char="•"/>
            </a:pPr>
            <a:r>
              <a:rPr b="0" i="0" lang="en-US" sz="2800" u="none">
                <a:solidFill>
                  <a:schemeClr val="dk1"/>
                </a:solidFill>
                <a:latin typeface="Arial"/>
                <a:ea typeface="Arial"/>
                <a:cs typeface="Arial"/>
                <a:sym typeface="Arial"/>
              </a:rPr>
              <a:t>" יהי רצון מלפניך ה' אלוקינו ואלוקי אבותינו שירבו זכויותינו כרימון."</a:t>
            </a:r>
            <a:endParaRPr b="0" i="0" sz="2800" u="none">
              <a:solidFill>
                <a:schemeClr val="dk1"/>
              </a:solidFill>
              <a:latin typeface="Arial"/>
              <a:ea typeface="Arial"/>
              <a:cs typeface="Arial"/>
              <a:sym typeface="Arial"/>
            </a:endParaRPr>
          </a:p>
          <a:p>
            <a:pPr indent="-165100" lvl="0" marL="342900" marR="0" rtl="1" algn="r">
              <a:spcBef>
                <a:spcPts val="560"/>
              </a:spcBef>
              <a:spcAft>
                <a:spcPts val="0"/>
              </a:spcAft>
              <a:buClr>
                <a:schemeClr val="dk1"/>
              </a:buClr>
              <a:buSzPts val="2800"/>
              <a:buFont typeface="Arial"/>
              <a:buNone/>
            </a:pPr>
            <a:r>
              <a:t/>
            </a:r>
            <a:endParaRPr b="0" i="0" sz="2800" u="none">
              <a:solidFill>
                <a:schemeClr val="dk1"/>
              </a:solidFill>
              <a:latin typeface="Arial"/>
              <a:ea typeface="Arial"/>
              <a:cs typeface="Arial"/>
              <a:sym typeface="Arial"/>
            </a:endParaRPr>
          </a:p>
        </p:txBody>
      </p:sp>
      <p:pic>
        <p:nvPicPr>
          <p:cNvPr descr="C:\Users\yosi\AppData\Local\Microsoft\Windows\Temporary Internet Files\Content.IE5\EF7F4NX5\MC900436898[1].png" id="155" name="Google Shape;155;p20"/>
          <p:cNvPicPr preferRelativeResize="0"/>
          <p:nvPr/>
        </p:nvPicPr>
        <p:blipFill rotWithShape="1">
          <a:blip r:embed="rId4">
            <a:alphaModFix/>
          </a:blip>
          <a:srcRect b="0" l="0" r="0" t="0"/>
          <a:stretch/>
        </p:blipFill>
        <p:spPr>
          <a:xfrm>
            <a:off x="4859337" y="1700212"/>
            <a:ext cx="4019550" cy="4019550"/>
          </a:xfrm>
          <a:prstGeom prst="rect">
            <a:avLst/>
          </a:prstGeom>
          <a:noFill/>
          <a:ln>
            <a:noFill/>
          </a:ln>
        </p:spPr>
      </p:pic>
      <p:pic>
        <p:nvPicPr>
          <p:cNvPr descr="C:\Users\yosi\AppData\Local\Microsoft\Windows\Temporary Internet Files\Content.IE5\EF7F4NX5\MC900193530[1].wmf" id="156" name="Google Shape;156;p20"/>
          <p:cNvPicPr preferRelativeResize="0"/>
          <p:nvPr/>
        </p:nvPicPr>
        <p:blipFill rotWithShape="1">
          <a:blip r:embed="rId5">
            <a:alphaModFix/>
          </a:blip>
          <a:srcRect b="0" l="0" r="0" t="0"/>
          <a:stretch/>
        </p:blipFill>
        <p:spPr>
          <a:xfrm>
            <a:off x="2124075" y="260350"/>
            <a:ext cx="1063625" cy="860425"/>
          </a:xfrm>
          <a:prstGeom prst="rect">
            <a:avLst/>
          </a:prstGeom>
          <a:noFill/>
          <a:ln>
            <a:noFill/>
          </a:ln>
        </p:spPr>
      </p:pic>
      <p:pic>
        <p:nvPicPr>
          <p:cNvPr descr="C:\Users\yosi\AppData\Local\Microsoft\Windows\Temporary Internet Files\Content.IE5\EF7F4NX5\MC900193530[1].wmf" id="157" name="Google Shape;157;p20"/>
          <p:cNvPicPr preferRelativeResize="0"/>
          <p:nvPr/>
        </p:nvPicPr>
        <p:blipFill rotWithShape="1">
          <a:blip r:embed="rId5">
            <a:alphaModFix/>
          </a:blip>
          <a:srcRect b="0" l="0" r="0" t="0"/>
          <a:stretch/>
        </p:blipFill>
        <p:spPr>
          <a:xfrm>
            <a:off x="468312" y="5157787"/>
            <a:ext cx="1079500" cy="873125"/>
          </a:xfrm>
          <a:prstGeom prst="rect">
            <a:avLst/>
          </a:prstGeom>
          <a:noFill/>
          <a:ln>
            <a:noFill/>
          </a:ln>
        </p:spPr>
      </p:pic>
      <p:sp>
        <p:nvSpPr>
          <p:cNvPr id="158" name="Google Shape;158;p20"/>
          <p:cNvSpPr txBox="1"/>
          <p:nvPr/>
        </p:nvSpPr>
        <p:spPr>
          <a:xfrm>
            <a:off x="611187" y="5732462"/>
            <a:ext cx="8208962" cy="461962"/>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רבי מאיר: "רימון מצא, תוכו אכל, קליפתו זרק" (חגיגה ט"ו, ע"ב).</a:t>
            </a:r>
            <a:endParaRPr/>
          </a:p>
        </p:txBody>
      </p:sp>
    </p:spTree>
  </p:cSld>
  <p:clrMapOvr>
    <a:masterClrMapping/>
  </p:clrMapOvr>
  <p:transition spd="slow">
    <p:fade thruBlk="1"/>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3"/>
                                        </p:tgtEl>
                                        <p:attrNameLst>
                                          <p:attrName>style.visibility</p:attrName>
                                        </p:attrNameLst>
                                      </p:cBhvr>
                                      <p:to>
                                        <p:strVal val="visible"/>
                                      </p:to>
                                    </p:set>
                                    <p:animEffect filter="fade" transition="in">
                                      <p:cBhvr>
                                        <p:cTn dur="1000"/>
                                        <p:tgtEl>
                                          <p:spTgt spid="15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5"/>
                                        </p:tgtEl>
                                        <p:attrNameLst>
                                          <p:attrName>style.visibility</p:attrName>
                                        </p:attrNameLst>
                                      </p:cBhvr>
                                      <p:to>
                                        <p:strVal val="visible"/>
                                      </p:to>
                                    </p:set>
                                    <p:animEffect filter="fade" transition="in">
                                      <p:cBhvr>
                                        <p:cTn dur="500"/>
                                        <p:tgtEl>
                                          <p:spTgt spid="15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8"/>
                                        </p:tgtEl>
                                        <p:attrNameLst>
                                          <p:attrName>style.visibility</p:attrName>
                                        </p:attrNameLst>
                                      </p:cBhvr>
                                      <p:to>
                                        <p:strVal val="visible"/>
                                      </p:to>
                                    </p:set>
                                    <p:animEffect filter="fade" transition="in">
                                      <p:cBhvr>
                                        <p:cTn dur="500"/>
                                        <p:tgtEl>
                                          <p:spTgt spid="15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4">
                                            <p:txEl>
                                              <p:pRg end="0" st="0"/>
                                            </p:txEl>
                                          </p:spTgt>
                                        </p:tgtEl>
                                        <p:attrNameLst>
                                          <p:attrName>style.visibility</p:attrName>
                                        </p:attrNameLst>
                                      </p:cBhvr>
                                      <p:to>
                                        <p:strVal val="visible"/>
                                      </p:to>
                                    </p:set>
                                    <p:animEffect filter="fade" transition="in">
                                      <p:cBhvr>
                                        <p:cTn dur="500"/>
                                        <p:tgtEl>
                                          <p:spTgt spid="15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4">
                                            <p:txEl>
                                              <p:pRg end="1" st="1"/>
                                            </p:txEl>
                                          </p:spTgt>
                                        </p:tgtEl>
                                        <p:attrNameLst>
                                          <p:attrName>style.visibility</p:attrName>
                                        </p:attrNameLst>
                                      </p:cBhvr>
                                      <p:to>
                                        <p:strVal val="visible"/>
                                      </p:to>
                                    </p:set>
                                    <p:animEffect filter="fade" transition="in">
                                      <p:cBhvr>
                                        <p:cTn dur="500"/>
                                        <p:tgtEl>
                                          <p:spTgt spid="15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4">
                                            <p:txEl>
                                              <p:pRg end="2" st="2"/>
                                            </p:txEl>
                                          </p:spTgt>
                                        </p:tgtEl>
                                        <p:attrNameLst>
                                          <p:attrName>style.visibility</p:attrName>
                                        </p:attrNameLst>
                                      </p:cBhvr>
                                      <p:to>
                                        <p:strVal val="visible"/>
                                      </p:to>
                                    </p:set>
                                    <p:animEffect filter="fade" transition="in">
                                      <p:cBhvr>
                                        <p:cTn dur="500"/>
                                        <p:tgtEl>
                                          <p:spTgt spid="154">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4">
                                            <p:txEl>
                                              <p:pRg end="3" st="3"/>
                                            </p:txEl>
                                          </p:spTgt>
                                        </p:tgtEl>
                                        <p:attrNameLst>
                                          <p:attrName>style.visibility</p:attrName>
                                        </p:attrNameLst>
                                      </p:cBhvr>
                                      <p:to>
                                        <p:strVal val="visible"/>
                                      </p:to>
                                    </p:set>
                                    <p:animEffect filter="fade" transition="in">
                                      <p:cBhvr>
                                        <p:cTn dur="500"/>
                                        <p:tgtEl>
                                          <p:spTgt spid="154">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56"/>
                                        </p:tgtEl>
                                        <p:attrNameLst>
                                          <p:attrName>style.visibility</p:attrName>
                                        </p:attrNameLst>
                                      </p:cBhvr>
                                      <p:to>
                                        <p:strVal val="visible"/>
                                      </p:to>
                                    </p:set>
                                    <p:anim calcmode="lin" valueType="num">
                                      <p:cBhvr additive="base">
                                        <p:cTn dur="500"/>
                                        <p:tgtEl>
                                          <p:spTgt spid="156"/>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57"/>
                                        </p:tgtEl>
                                        <p:attrNameLst>
                                          <p:attrName>style.visibility</p:attrName>
                                        </p:attrNameLst>
                                      </p:cBhvr>
                                      <p:to>
                                        <p:strVal val="visible"/>
                                      </p:to>
                                    </p:set>
                                    <p:anim calcmode="lin" valueType="num">
                                      <p:cBhvr additive="base">
                                        <p:cTn dur="500"/>
                                        <p:tgtEl>
                                          <p:spTgt spid="157"/>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52"/>
                                        </p:tgtEl>
                                        <p:attrNameLst>
                                          <p:attrName>style.visibility</p:attrName>
                                        </p:attrNameLst>
                                      </p:cBhvr>
                                      <p:to>
                                        <p:strVal val="visible"/>
                                      </p:to>
                                    </p:set>
                                    <p:anim calcmode="lin" valueType="num">
                                      <p:cBhvr additive="base">
                                        <p:cTn dur="500"/>
                                        <p:tgtEl>
                                          <p:spTgt spid="152"/>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pic>
        <p:nvPicPr>
          <p:cNvPr descr="C:\Users\yosi\AppData\Local\Microsoft\Windows\Temporary Internet Files\Content.IE5\EF7F4NX5\MC900326868[1].wmf" id="164" name="Google Shape;164;p21"/>
          <p:cNvPicPr preferRelativeResize="0"/>
          <p:nvPr/>
        </p:nvPicPr>
        <p:blipFill rotWithShape="1">
          <a:blip r:embed="rId3">
            <a:alphaModFix/>
          </a:blip>
          <a:srcRect b="0" l="0" r="0" t="0"/>
          <a:stretch/>
        </p:blipFill>
        <p:spPr>
          <a:xfrm>
            <a:off x="5364088" y="1268760"/>
            <a:ext cx="3779912" cy="4536504"/>
          </a:xfrm>
          <a:prstGeom prst="rect">
            <a:avLst/>
          </a:prstGeom>
          <a:noFill/>
          <a:ln>
            <a:noFill/>
          </a:ln>
          <a:effectLst>
            <a:outerShdw blurRad="190500" algn="ctr" dir="2700000" dist="228600">
              <a:srgbClr val="000000">
                <a:alpha val="29803"/>
              </a:srgbClr>
            </a:outerShdw>
          </a:effectLst>
        </p:spPr>
      </p:pic>
      <p:sp>
        <p:nvSpPr>
          <p:cNvPr id="165" name="Google Shape;165;p2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1" algn="ctr">
              <a:lnSpc>
                <a:spcPct val="100000"/>
              </a:lnSpc>
              <a:spcBef>
                <a:spcPts val="0"/>
              </a:spcBef>
              <a:spcAft>
                <a:spcPts val="0"/>
              </a:spcAft>
              <a:buClr>
                <a:schemeClr val="dk1"/>
              </a:buClr>
              <a:buSzPts val="4400"/>
              <a:buFont typeface="Arial"/>
              <a:buNone/>
            </a:pPr>
            <a:r>
              <a:rPr b="0" i="0" lang="en-US" sz="4400" u="none">
                <a:solidFill>
                  <a:schemeClr val="dk1"/>
                </a:solidFill>
                <a:latin typeface="Arial"/>
                <a:ea typeface="Arial"/>
                <a:cs typeface="Arial"/>
                <a:sym typeface="Arial"/>
              </a:rPr>
              <a:t>תפוח בדבש</a:t>
            </a:r>
            <a:endParaRPr/>
          </a:p>
        </p:txBody>
      </p:sp>
      <p:sp>
        <p:nvSpPr>
          <p:cNvPr id="166" name="Google Shape;166;p21"/>
          <p:cNvSpPr txBox="1"/>
          <p:nvPr>
            <p:ph idx="1" type="body"/>
          </p:nvPr>
        </p:nvSpPr>
        <p:spPr>
          <a:xfrm>
            <a:off x="250825" y="1268412"/>
            <a:ext cx="5041900" cy="5184775"/>
          </a:xfrm>
          <a:prstGeom prst="rect">
            <a:avLst/>
          </a:prstGeom>
          <a:noFill/>
          <a:ln>
            <a:noFill/>
          </a:ln>
        </p:spPr>
        <p:txBody>
          <a:bodyPr anchorCtr="0" anchor="t" bIns="45700" lIns="91425" spcFirstLastPara="1" rIns="91425" wrap="square" tIns="45700">
            <a:normAutofit/>
          </a:bodyPr>
          <a:lstStyle/>
          <a:p>
            <a:pPr indent="-342900" lvl="0" marL="342900" marR="0" rtl="1" algn="ctr">
              <a:lnSpc>
                <a:spcPct val="90000"/>
              </a:lnSpc>
              <a:spcBef>
                <a:spcPts val="0"/>
              </a:spcBef>
              <a:spcAft>
                <a:spcPts val="0"/>
              </a:spcAft>
              <a:buClr>
                <a:schemeClr val="dk1"/>
              </a:buClr>
              <a:buSzPts val="3000"/>
              <a:buFont typeface="Arial"/>
              <a:buChar char="•"/>
            </a:pPr>
            <a:r>
              <a:rPr b="0" i="0" lang="en-US" sz="3000" u="none">
                <a:solidFill>
                  <a:schemeClr val="dk1"/>
                </a:solidFill>
                <a:latin typeface="Arial"/>
                <a:ea typeface="Arial"/>
                <a:cs typeface="Arial"/>
                <a:sym typeface="Arial"/>
              </a:rPr>
              <a:t>" יהי רצון מלפניך ה' אלוקינו ואלוקי אבותינו שתתחדש עלינו שנה טובה ומתוקה."</a:t>
            </a:r>
            <a:endParaRPr b="0" i="0" sz="3000" u="none">
              <a:solidFill>
                <a:schemeClr val="dk1"/>
              </a:solidFill>
              <a:latin typeface="Arial"/>
              <a:ea typeface="Arial"/>
              <a:cs typeface="Arial"/>
              <a:sym typeface="Arial"/>
            </a:endParaRPr>
          </a:p>
          <a:p>
            <a:pPr indent="-342900" lvl="0" marL="342900" marR="0" rtl="1" algn="ctr">
              <a:lnSpc>
                <a:spcPct val="90000"/>
              </a:lnSpc>
              <a:spcBef>
                <a:spcPts val="600"/>
              </a:spcBef>
              <a:spcAft>
                <a:spcPts val="0"/>
              </a:spcAft>
              <a:buClr>
                <a:schemeClr val="dk1"/>
              </a:buClr>
              <a:buSzPts val="3000"/>
              <a:buFont typeface="Arial"/>
              <a:buChar char="•"/>
            </a:pPr>
            <a:r>
              <a:rPr b="0" i="0" lang="en-US" sz="3000" u="none">
                <a:solidFill>
                  <a:schemeClr val="dk1"/>
                </a:solidFill>
                <a:latin typeface="Arial"/>
                <a:ea typeface="Arial"/>
                <a:cs typeface="Arial"/>
                <a:sym typeface="Arial"/>
              </a:rPr>
              <a:t>מי שמתחיל בתפוח מברך עליו קודם ברכת "בורא פרי העץ".</a:t>
            </a:r>
            <a:endParaRPr b="0" i="0" sz="3000" u="none">
              <a:solidFill>
                <a:schemeClr val="dk1"/>
              </a:solidFill>
              <a:latin typeface="Arial"/>
              <a:ea typeface="Arial"/>
              <a:cs typeface="Arial"/>
              <a:sym typeface="Arial"/>
            </a:endParaRPr>
          </a:p>
          <a:p>
            <a:pPr indent="-342900" lvl="0" marL="342900" marR="0" rtl="1" algn="ctr">
              <a:lnSpc>
                <a:spcPct val="90000"/>
              </a:lnSpc>
              <a:spcBef>
                <a:spcPts val="600"/>
              </a:spcBef>
              <a:spcAft>
                <a:spcPts val="0"/>
              </a:spcAft>
              <a:buClr>
                <a:schemeClr val="dk1"/>
              </a:buClr>
              <a:buSzPts val="3000"/>
              <a:buFont typeface="Arial"/>
              <a:buChar char="•"/>
            </a:pPr>
            <a:r>
              <a:rPr b="0" i="0" lang="en-US" sz="3000" u="none">
                <a:solidFill>
                  <a:schemeClr val="dk1"/>
                </a:solidFill>
                <a:latin typeface="Arial"/>
                <a:ea typeface="Arial"/>
                <a:cs typeface="Arial"/>
                <a:sym typeface="Arial"/>
              </a:rPr>
              <a:t>טובלים בדבש ו... מממ...</a:t>
            </a:r>
            <a:endParaRPr b="0" i="0" sz="3000" u="none">
              <a:solidFill>
                <a:schemeClr val="dk1"/>
              </a:solidFill>
              <a:latin typeface="Arial"/>
              <a:ea typeface="Arial"/>
              <a:cs typeface="Arial"/>
              <a:sym typeface="Arial"/>
            </a:endParaRPr>
          </a:p>
          <a:p>
            <a:pPr indent="-342900" lvl="0" marL="342900" marR="0" rtl="1" algn="ctr">
              <a:lnSpc>
                <a:spcPct val="90000"/>
              </a:lnSpc>
              <a:spcBef>
                <a:spcPts val="600"/>
              </a:spcBef>
              <a:spcAft>
                <a:spcPts val="0"/>
              </a:spcAft>
              <a:buClr>
                <a:schemeClr val="dk1"/>
              </a:buClr>
              <a:buSzPts val="3000"/>
              <a:buFont typeface="Arial"/>
              <a:buChar char="•"/>
            </a:pPr>
            <a:r>
              <a:rPr b="0" i="0" lang="en-US" sz="3000" u="none">
                <a:solidFill>
                  <a:schemeClr val="dk1"/>
                </a:solidFill>
                <a:latin typeface="Arial"/>
                <a:ea typeface="Arial"/>
                <a:cs typeface="Arial"/>
                <a:sym typeface="Arial"/>
              </a:rPr>
              <a:t>יש שנוהגים לבשל את התפוח במי סוכר ולהכין לפתן.</a:t>
            </a:r>
            <a:endParaRPr b="0" i="0" sz="3000" u="none">
              <a:solidFill>
                <a:schemeClr val="dk1"/>
              </a:solidFill>
              <a:latin typeface="Arial"/>
              <a:ea typeface="Arial"/>
              <a:cs typeface="Arial"/>
              <a:sym typeface="Arial"/>
            </a:endParaRPr>
          </a:p>
          <a:p>
            <a:pPr indent="-152400" lvl="0" marL="342900" marR="0" rtl="1" algn="r">
              <a:spcBef>
                <a:spcPts val="600"/>
              </a:spcBef>
              <a:spcAft>
                <a:spcPts val="0"/>
              </a:spcAft>
              <a:buClr>
                <a:schemeClr val="dk1"/>
              </a:buClr>
              <a:buSzPts val="3000"/>
              <a:buFont typeface="Arial"/>
              <a:buNone/>
            </a:pPr>
            <a:r>
              <a:t/>
            </a:r>
            <a:endParaRPr b="0" i="0" sz="3000" u="none">
              <a:solidFill>
                <a:schemeClr val="dk1"/>
              </a:solidFill>
              <a:latin typeface="Arial"/>
              <a:ea typeface="Arial"/>
              <a:cs typeface="Arial"/>
              <a:sym typeface="Arial"/>
            </a:endParaRPr>
          </a:p>
        </p:txBody>
      </p:sp>
      <p:pic>
        <p:nvPicPr>
          <p:cNvPr descr="C:\Users\yosi\AppData\Local\Microsoft\Windows\Temporary Internet Files\Content.IE5\IHSL8LKG\MC900359147[1].wmf" id="167" name="Google Shape;167;p21"/>
          <p:cNvPicPr preferRelativeResize="0"/>
          <p:nvPr/>
        </p:nvPicPr>
        <p:blipFill rotWithShape="1">
          <a:blip r:embed="rId4">
            <a:alphaModFix/>
          </a:blip>
          <a:srcRect b="0" l="0" r="0" t="0"/>
          <a:stretch/>
        </p:blipFill>
        <p:spPr>
          <a:xfrm>
            <a:off x="1547812" y="260350"/>
            <a:ext cx="819150" cy="1025525"/>
          </a:xfrm>
          <a:prstGeom prst="rect">
            <a:avLst/>
          </a:prstGeom>
          <a:noFill/>
          <a:ln>
            <a:noFill/>
          </a:ln>
        </p:spPr>
      </p:pic>
      <p:pic>
        <p:nvPicPr>
          <p:cNvPr descr="C:\Users\yosi\AppData\Local\Microsoft\Windows\Temporary Internet Files\Content.IE5\IHSL8LKG\MC900359147[1].wmf" id="168" name="Google Shape;168;p21"/>
          <p:cNvPicPr preferRelativeResize="0"/>
          <p:nvPr/>
        </p:nvPicPr>
        <p:blipFill rotWithShape="1">
          <a:blip r:embed="rId4">
            <a:alphaModFix/>
          </a:blip>
          <a:srcRect b="0" l="0" r="0" t="0"/>
          <a:stretch/>
        </p:blipFill>
        <p:spPr>
          <a:xfrm>
            <a:off x="7667625" y="260350"/>
            <a:ext cx="819150" cy="1025525"/>
          </a:xfrm>
          <a:prstGeom prst="rect">
            <a:avLst/>
          </a:prstGeom>
          <a:noFill/>
          <a:ln>
            <a:noFill/>
          </a:ln>
        </p:spPr>
      </p:pic>
      <p:pic>
        <p:nvPicPr>
          <p:cNvPr descr="C:\Users\yosi\AppData\Local\Microsoft\Windows\Temporary Internet Files\Content.IE5\IHSL8LKG\MC900359147[1].wmf" id="169" name="Google Shape;169;p21"/>
          <p:cNvPicPr preferRelativeResize="0"/>
          <p:nvPr/>
        </p:nvPicPr>
        <p:blipFill rotWithShape="1">
          <a:blip r:embed="rId4">
            <a:alphaModFix/>
          </a:blip>
          <a:srcRect b="0" l="0" r="0" t="0"/>
          <a:stretch/>
        </p:blipFill>
        <p:spPr>
          <a:xfrm>
            <a:off x="4787900" y="5589587"/>
            <a:ext cx="819150" cy="1025525"/>
          </a:xfrm>
          <a:prstGeom prst="rect">
            <a:avLst/>
          </a:prstGeom>
          <a:noFill/>
          <a:ln>
            <a:noFill/>
          </a:ln>
        </p:spPr>
      </p:pic>
    </p:spTree>
  </p:cSld>
  <p:clrMapOvr>
    <a:masterClrMapping/>
  </p:clrMapOvr>
  <p:transition spd="slow">
    <p:fade thruBlk="1"/>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5"/>
                                        </p:tgtEl>
                                        <p:attrNameLst>
                                          <p:attrName>style.visibility</p:attrName>
                                        </p:attrNameLst>
                                      </p:cBhvr>
                                      <p:to>
                                        <p:strVal val="visible"/>
                                      </p:to>
                                    </p:set>
                                    <p:animEffect filter="fade" transition="in">
                                      <p:cBhvr>
                                        <p:cTn dur="1000"/>
                                        <p:tgtEl>
                                          <p:spTgt spid="16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6">
                                            <p:txEl>
                                              <p:pRg end="0" st="0"/>
                                            </p:txEl>
                                          </p:spTgt>
                                        </p:tgtEl>
                                        <p:attrNameLst>
                                          <p:attrName>style.visibility</p:attrName>
                                        </p:attrNameLst>
                                      </p:cBhvr>
                                      <p:to>
                                        <p:strVal val="visible"/>
                                      </p:to>
                                    </p:set>
                                    <p:animEffect filter="fade" transition="in">
                                      <p:cBhvr>
                                        <p:cTn dur="500"/>
                                        <p:tgtEl>
                                          <p:spTgt spid="16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6">
                                            <p:txEl>
                                              <p:pRg end="1" st="1"/>
                                            </p:txEl>
                                          </p:spTgt>
                                        </p:tgtEl>
                                        <p:attrNameLst>
                                          <p:attrName>style.visibility</p:attrName>
                                        </p:attrNameLst>
                                      </p:cBhvr>
                                      <p:to>
                                        <p:strVal val="visible"/>
                                      </p:to>
                                    </p:set>
                                    <p:animEffect filter="fade" transition="in">
                                      <p:cBhvr>
                                        <p:cTn dur="500"/>
                                        <p:tgtEl>
                                          <p:spTgt spid="16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6">
                                            <p:txEl>
                                              <p:pRg end="2" st="2"/>
                                            </p:txEl>
                                          </p:spTgt>
                                        </p:tgtEl>
                                        <p:attrNameLst>
                                          <p:attrName>style.visibility</p:attrName>
                                        </p:attrNameLst>
                                      </p:cBhvr>
                                      <p:to>
                                        <p:strVal val="visible"/>
                                      </p:to>
                                    </p:set>
                                    <p:animEffect filter="fade" transition="in">
                                      <p:cBhvr>
                                        <p:cTn dur="500"/>
                                        <p:tgtEl>
                                          <p:spTgt spid="166">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6">
                                            <p:txEl>
                                              <p:pRg end="3" st="3"/>
                                            </p:txEl>
                                          </p:spTgt>
                                        </p:tgtEl>
                                        <p:attrNameLst>
                                          <p:attrName>style.visibility</p:attrName>
                                        </p:attrNameLst>
                                      </p:cBhvr>
                                      <p:to>
                                        <p:strVal val="visible"/>
                                      </p:to>
                                    </p:set>
                                    <p:animEffect filter="fade" transition="in">
                                      <p:cBhvr>
                                        <p:cTn dur="500"/>
                                        <p:tgtEl>
                                          <p:spTgt spid="166">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6">
                                            <p:txEl>
                                              <p:pRg end="4" st="4"/>
                                            </p:txEl>
                                          </p:spTgt>
                                        </p:tgtEl>
                                        <p:attrNameLst>
                                          <p:attrName>style.visibility</p:attrName>
                                        </p:attrNameLst>
                                      </p:cBhvr>
                                      <p:to>
                                        <p:strVal val="visible"/>
                                      </p:to>
                                    </p:set>
                                    <p:animEffect filter="fade" transition="in">
                                      <p:cBhvr>
                                        <p:cTn dur="500"/>
                                        <p:tgtEl>
                                          <p:spTgt spid="166">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67"/>
                                        </p:tgtEl>
                                        <p:attrNameLst>
                                          <p:attrName>style.visibility</p:attrName>
                                        </p:attrNameLst>
                                      </p:cBhvr>
                                      <p:to>
                                        <p:strVal val="visible"/>
                                      </p:to>
                                    </p:set>
                                    <p:anim calcmode="lin" valueType="num">
                                      <p:cBhvr additive="base">
                                        <p:cTn dur="500"/>
                                        <p:tgtEl>
                                          <p:spTgt spid="167"/>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1">
                                  <p:stCondLst>
                                    <p:cond delay="0"/>
                                  </p:stCondLst>
                                  <p:childTnLst>
                                    <p:set>
                                      <p:cBhvr>
                                        <p:cTn dur="1" fill="hold">
                                          <p:stCondLst>
                                            <p:cond delay="0"/>
                                          </p:stCondLst>
                                        </p:cTn>
                                        <p:tgtEl>
                                          <p:spTgt spid="169"/>
                                        </p:tgtEl>
                                        <p:attrNameLst>
                                          <p:attrName>style.visibility</p:attrName>
                                        </p:attrNameLst>
                                      </p:cBhvr>
                                      <p:to>
                                        <p:strVal val="visible"/>
                                      </p:to>
                                    </p:set>
                                    <p:anim calcmode="lin" valueType="num">
                                      <p:cBhvr additive="base">
                                        <p:cTn dur="500"/>
                                        <p:tgtEl>
                                          <p:spTgt spid="169"/>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68"/>
                                        </p:tgtEl>
                                        <p:attrNameLst>
                                          <p:attrName>style.visibility</p:attrName>
                                        </p:attrNameLst>
                                      </p:cBhvr>
                                      <p:to>
                                        <p:strVal val="visible"/>
                                      </p:to>
                                    </p:set>
                                    <p:anim calcmode="lin" valueType="num">
                                      <p:cBhvr additive="base">
                                        <p:cTn dur="500"/>
                                        <p:tgtEl>
                                          <p:spTgt spid="168"/>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pic>
        <p:nvPicPr>
          <p:cNvPr descr="C:\Users\yosi\AppData\Local\Microsoft\Windows\Temporary Internet Files\Content.IE5\JJAV6400\MC900345849[1].wmf" id="175" name="Google Shape;175;p22"/>
          <p:cNvPicPr preferRelativeResize="0"/>
          <p:nvPr/>
        </p:nvPicPr>
        <p:blipFill rotWithShape="1">
          <a:blip r:embed="rId3">
            <a:alphaModFix/>
          </a:blip>
          <a:srcRect b="0" l="0" r="0" t="0"/>
          <a:stretch/>
        </p:blipFill>
        <p:spPr>
          <a:xfrm>
            <a:off x="251520" y="3645024"/>
            <a:ext cx="7920880" cy="2759723"/>
          </a:xfrm>
          <a:prstGeom prst="rect">
            <a:avLst/>
          </a:prstGeom>
          <a:noFill/>
          <a:ln>
            <a:noFill/>
          </a:ln>
          <a:effectLst>
            <a:outerShdw blurRad="127000" algn="ctr" dir="2700000" dist="38100">
              <a:srgbClr val="000000">
                <a:alpha val="44705"/>
              </a:srgbClr>
            </a:outerShdw>
          </a:effectLst>
        </p:spPr>
      </p:pic>
      <p:sp>
        <p:nvSpPr>
          <p:cNvPr id="176" name="Google Shape;176;p22"/>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1" algn="ctr">
              <a:lnSpc>
                <a:spcPct val="100000"/>
              </a:lnSpc>
              <a:spcBef>
                <a:spcPts val="0"/>
              </a:spcBef>
              <a:spcAft>
                <a:spcPts val="0"/>
              </a:spcAft>
              <a:buClr>
                <a:schemeClr val="dk1"/>
              </a:buClr>
              <a:buSzPts val="4400"/>
              <a:buFont typeface="Arial"/>
              <a:buNone/>
            </a:pPr>
            <a:r>
              <a:rPr b="0" i="0" lang="en-US" sz="4400" u="none">
                <a:solidFill>
                  <a:schemeClr val="dk1"/>
                </a:solidFill>
                <a:latin typeface="Arial"/>
                <a:ea typeface="Arial"/>
                <a:cs typeface="Arial"/>
                <a:sym typeface="Arial"/>
              </a:rPr>
              <a:t>ראש של דג</a:t>
            </a:r>
            <a:endParaRPr/>
          </a:p>
        </p:txBody>
      </p:sp>
      <p:sp>
        <p:nvSpPr>
          <p:cNvPr id="177" name="Google Shape;177;p22"/>
          <p:cNvSpPr txBox="1"/>
          <p:nvPr>
            <p:ph idx="1" type="body"/>
          </p:nvPr>
        </p:nvSpPr>
        <p:spPr>
          <a:xfrm>
            <a:off x="323850" y="1600200"/>
            <a:ext cx="8362950" cy="2405062"/>
          </a:xfrm>
          <a:prstGeom prst="rect">
            <a:avLst/>
          </a:prstGeom>
          <a:noFill/>
          <a:ln>
            <a:noFill/>
          </a:ln>
        </p:spPr>
        <p:txBody>
          <a:bodyPr anchorCtr="0" anchor="t" bIns="45700" lIns="91425" spcFirstLastPara="1" rIns="91425" wrap="square" tIns="45700">
            <a:noAutofit/>
          </a:bodyPr>
          <a:lstStyle/>
          <a:p>
            <a:pPr indent="-342900" lvl="0" marL="342900" marR="0" rtl="1" algn="ctr">
              <a:lnSpc>
                <a:spcPct val="100000"/>
              </a:lnSpc>
              <a:spcBef>
                <a:spcPts val="0"/>
              </a:spcBef>
              <a:spcAft>
                <a:spcPts val="0"/>
              </a:spcAft>
              <a:buClr>
                <a:schemeClr val="dk1"/>
              </a:buClr>
              <a:buSzPts val="4800"/>
              <a:buFont typeface="Arial"/>
              <a:buChar char="•"/>
            </a:pPr>
            <a:r>
              <a:rPr b="0" i="0" lang="en-US" sz="4800" u="none">
                <a:solidFill>
                  <a:schemeClr val="dk1"/>
                </a:solidFill>
                <a:latin typeface="Calibri"/>
                <a:ea typeface="Calibri"/>
                <a:cs typeface="Calibri"/>
                <a:sym typeface="Calibri"/>
              </a:rPr>
              <a:t>"</a:t>
            </a:r>
            <a:r>
              <a:rPr b="0" i="0" lang="en-US" sz="4800" u="none">
                <a:solidFill>
                  <a:schemeClr val="dk1"/>
                </a:solidFill>
                <a:latin typeface="Arial"/>
                <a:ea typeface="Arial"/>
                <a:cs typeface="Arial"/>
                <a:sym typeface="Arial"/>
              </a:rPr>
              <a:t> יהי רצון מלפניך ה' אלוקינו ואלוקי אבותינו שנהיה לראש ולא לזנב."</a:t>
            </a:r>
            <a:endParaRPr/>
          </a:p>
          <a:p>
            <a:pPr indent="-342900" lvl="0" marL="342900" marR="0" rtl="1" algn="ctr">
              <a:lnSpc>
                <a:spcPct val="100000"/>
              </a:lnSpc>
              <a:spcBef>
                <a:spcPts val="640"/>
              </a:spcBef>
              <a:spcAft>
                <a:spcPts val="0"/>
              </a:spcAft>
              <a:buClr>
                <a:schemeClr val="dk1"/>
              </a:buClr>
              <a:buSzPts val="3200"/>
              <a:buFont typeface="Arial"/>
              <a:buNone/>
            </a:pPr>
            <a:r>
              <a:t/>
            </a:r>
            <a:endParaRPr b="0" i="0" sz="3200" u="none">
              <a:solidFill>
                <a:schemeClr val="dk1"/>
              </a:solidFill>
              <a:latin typeface="Arial"/>
              <a:ea typeface="Arial"/>
              <a:cs typeface="Arial"/>
              <a:sym typeface="Arial"/>
            </a:endParaRPr>
          </a:p>
          <a:p>
            <a:pPr indent="-139700" lvl="0" marL="342900" marR="0" rtl="1" algn="r">
              <a:spcBef>
                <a:spcPts val="640"/>
              </a:spcBef>
              <a:spcAft>
                <a:spcPts val="0"/>
              </a:spcAft>
              <a:buClr>
                <a:schemeClr val="dk1"/>
              </a:buClr>
              <a:buSzPts val="3200"/>
              <a:buFont typeface="Arial"/>
              <a:buNone/>
            </a:pPr>
            <a:r>
              <a:t/>
            </a:r>
            <a:endParaRPr b="0" i="0" sz="3200" u="none">
              <a:solidFill>
                <a:schemeClr val="dk1"/>
              </a:solidFill>
              <a:latin typeface="Arial"/>
              <a:ea typeface="Arial"/>
              <a:cs typeface="Arial"/>
              <a:sym typeface="Arial"/>
            </a:endParaRPr>
          </a:p>
        </p:txBody>
      </p:sp>
      <p:pic>
        <p:nvPicPr>
          <p:cNvPr descr="C:\Users\yosi\AppData\Local\Microsoft\Windows\Temporary Internet Files\Content.IE5\JJAV6400\MC900345849[1].wmf" id="178" name="Google Shape;178;p22"/>
          <p:cNvPicPr preferRelativeResize="0"/>
          <p:nvPr/>
        </p:nvPicPr>
        <p:blipFill rotWithShape="1">
          <a:blip r:embed="rId4">
            <a:alphaModFix/>
          </a:blip>
          <a:srcRect b="0" l="0" r="0" t="0"/>
          <a:stretch/>
        </p:blipFill>
        <p:spPr>
          <a:xfrm>
            <a:off x="6875462" y="333375"/>
            <a:ext cx="1512887" cy="873125"/>
          </a:xfrm>
          <a:prstGeom prst="rect">
            <a:avLst/>
          </a:prstGeom>
          <a:noFill/>
          <a:ln>
            <a:noFill/>
          </a:ln>
        </p:spPr>
      </p:pic>
      <p:pic>
        <p:nvPicPr>
          <p:cNvPr descr="C:\Users\yosi\AppData\Local\Microsoft\Windows\Temporary Internet Files\Content.IE5\JJAV6400\MC900345849[1].wmf" id="179" name="Google Shape;179;p22"/>
          <p:cNvPicPr preferRelativeResize="0"/>
          <p:nvPr/>
        </p:nvPicPr>
        <p:blipFill rotWithShape="1">
          <a:blip r:embed="rId5">
            <a:alphaModFix/>
          </a:blip>
          <a:srcRect b="0" l="0" r="0" t="0"/>
          <a:stretch/>
        </p:blipFill>
        <p:spPr>
          <a:xfrm>
            <a:off x="468312" y="2997200"/>
            <a:ext cx="1511300" cy="873125"/>
          </a:xfrm>
          <a:prstGeom prst="rect">
            <a:avLst/>
          </a:prstGeom>
          <a:noFill/>
          <a:ln>
            <a:noFill/>
          </a:ln>
        </p:spPr>
      </p:pic>
      <p:pic>
        <p:nvPicPr>
          <p:cNvPr descr="C:\Users\yosi\AppData\Local\Microsoft\Windows\Temporary Internet Files\Content.IE5\JJAV6400\MC900345849[1].wmf" id="180" name="Google Shape;180;p22"/>
          <p:cNvPicPr preferRelativeResize="0"/>
          <p:nvPr/>
        </p:nvPicPr>
        <p:blipFill rotWithShape="1">
          <a:blip r:embed="rId4">
            <a:alphaModFix/>
          </a:blip>
          <a:srcRect b="0" l="0" r="0" t="0"/>
          <a:stretch/>
        </p:blipFill>
        <p:spPr>
          <a:xfrm>
            <a:off x="7380287" y="3213100"/>
            <a:ext cx="1512887" cy="873125"/>
          </a:xfrm>
          <a:prstGeom prst="rect">
            <a:avLst/>
          </a:prstGeom>
          <a:noFill/>
          <a:ln>
            <a:noFill/>
          </a:ln>
        </p:spPr>
      </p:pic>
      <p:pic>
        <p:nvPicPr>
          <p:cNvPr descr="C:\Users\yosi\AppData\Local\Microsoft\Windows\Temporary Internet Files\Content.IE5\JJAV6400\MC900345849[1].wmf" id="181" name="Google Shape;181;p22"/>
          <p:cNvPicPr preferRelativeResize="0"/>
          <p:nvPr/>
        </p:nvPicPr>
        <p:blipFill rotWithShape="1">
          <a:blip r:embed="rId6">
            <a:alphaModFix/>
          </a:blip>
          <a:srcRect b="0" l="0" r="0" t="0"/>
          <a:stretch/>
        </p:blipFill>
        <p:spPr>
          <a:xfrm>
            <a:off x="684212" y="260350"/>
            <a:ext cx="1511300" cy="874712"/>
          </a:xfrm>
          <a:prstGeom prst="rect">
            <a:avLst/>
          </a:prstGeom>
          <a:noFill/>
          <a:ln>
            <a:noFill/>
          </a:ln>
        </p:spPr>
      </p:pic>
    </p:spTree>
  </p:cSld>
  <p:clrMapOvr>
    <a:masterClrMapping/>
  </p:clrMapOvr>
  <p:transition spd="slow">
    <p:fade thruBlk="1"/>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6"/>
                                        </p:tgtEl>
                                        <p:attrNameLst>
                                          <p:attrName>style.visibility</p:attrName>
                                        </p:attrNameLst>
                                      </p:cBhvr>
                                      <p:to>
                                        <p:strVal val="visible"/>
                                      </p:to>
                                    </p:set>
                                    <p:animEffect filter="fade" transition="in">
                                      <p:cBhvr>
                                        <p:cTn dur="2000"/>
                                        <p:tgtEl>
                                          <p:spTgt spid="17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7">
                                            <p:txEl>
                                              <p:pRg end="0" st="0"/>
                                            </p:txEl>
                                          </p:spTgt>
                                        </p:tgtEl>
                                        <p:attrNameLst>
                                          <p:attrName>style.visibility</p:attrName>
                                        </p:attrNameLst>
                                      </p:cBhvr>
                                      <p:to>
                                        <p:strVal val="visible"/>
                                      </p:to>
                                    </p:set>
                                    <p:animEffect filter="fade" transition="in">
                                      <p:cBhvr>
                                        <p:cTn dur="500"/>
                                        <p:tgtEl>
                                          <p:spTgt spid="17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7">
                                            <p:txEl>
                                              <p:pRg end="1" st="1"/>
                                            </p:txEl>
                                          </p:spTgt>
                                        </p:tgtEl>
                                        <p:attrNameLst>
                                          <p:attrName>style.visibility</p:attrName>
                                        </p:attrNameLst>
                                      </p:cBhvr>
                                      <p:to>
                                        <p:strVal val="visible"/>
                                      </p:to>
                                    </p:set>
                                    <p:animEffect filter="fade" transition="in">
                                      <p:cBhvr>
                                        <p:cTn dur="500"/>
                                        <p:tgtEl>
                                          <p:spTgt spid="17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7">
                                            <p:txEl>
                                              <p:pRg end="2" st="2"/>
                                            </p:txEl>
                                          </p:spTgt>
                                        </p:tgtEl>
                                        <p:attrNameLst>
                                          <p:attrName>style.visibility</p:attrName>
                                        </p:attrNameLst>
                                      </p:cBhvr>
                                      <p:to>
                                        <p:strVal val="visible"/>
                                      </p:to>
                                    </p:set>
                                    <p:animEffect filter="fade" transition="in">
                                      <p:cBhvr>
                                        <p:cTn dur="500"/>
                                        <p:tgtEl>
                                          <p:spTgt spid="17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181"/>
                                        </p:tgtEl>
                                        <p:attrNameLst>
                                          <p:attrName>style.visibility</p:attrName>
                                        </p:attrNameLst>
                                      </p:cBhvr>
                                      <p:to>
                                        <p:strVal val="visible"/>
                                      </p:to>
                                    </p:set>
                                    <p:anim calcmode="lin" valueType="num">
                                      <p:cBhvr additive="base">
                                        <p:cTn dur="2000"/>
                                        <p:tgtEl>
                                          <p:spTgt spid="181"/>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0"/>
                                  </p:stCondLst>
                                  <p:childTnLst>
                                    <p:set>
                                      <p:cBhvr>
                                        <p:cTn dur="1" fill="hold">
                                          <p:stCondLst>
                                            <p:cond delay="0"/>
                                          </p:stCondLst>
                                        </p:cTn>
                                        <p:tgtEl>
                                          <p:spTgt spid="179"/>
                                        </p:tgtEl>
                                        <p:attrNameLst>
                                          <p:attrName>style.visibility</p:attrName>
                                        </p:attrNameLst>
                                      </p:cBhvr>
                                      <p:to>
                                        <p:strVal val="visible"/>
                                      </p:to>
                                    </p:set>
                                    <p:anim calcmode="lin" valueType="num">
                                      <p:cBhvr additive="base">
                                        <p:cTn dur="2000"/>
                                        <p:tgtEl>
                                          <p:spTgt spid="179"/>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0"/>
                                  </p:stCondLst>
                                  <p:childTnLst>
                                    <p:set>
                                      <p:cBhvr>
                                        <p:cTn dur="1" fill="hold">
                                          <p:stCondLst>
                                            <p:cond delay="0"/>
                                          </p:stCondLst>
                                        </p:cTn>
                                        <p:tgtEl>
                                          <p:spTgt spid="180"/>
                                        </p:tgtEl>
                                        <p:attrNameLst>
                                          <p:attrName>style.visibility</p:attrName>
                                        </p:attrNameLst>
                                      </p:cBhvr>
                                      <p:to>
                                        <p:strVal val="visible"/>
                                      </p:to>
                                    </p:set>
                                    <p:anim calcmode="lin" valueType="num">
                                      <p:cBhvr additive="base">
                                        <p:cTn dur="2000"/>
                                        <p:tgtEl>
                                          <p:spTgt spid="180"/>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0"/>
                                  </p:stCondLst>
                                  <p:childTnLst>
                                    <p:set>
                                      <p:cBhvr>
                                        <p:cTn dur="1" fill="hold">
                                          <p:stCondLst>
                                            <p:cond delay="0"/>
                                          </p:stCondLst>
                                        </p:cTn>
                                        <p:tgtEl>
                                          <p:spTgt spid="178"/>
                                        </p:tgtEl>
                                        <p:attrNameLst>
                                          <p:attrName>style.visibility</p:attrName>
                                        </p:attrNameLst>
                                      </p:cBhvr>
                                      <p:to>
                                        <p:strVal val="visible"/>
                                      </p:to>
                                    </p:set>
                                    <p:anim calcmode="lin" valueType="num">
                                      <p:cBhvr additive="base">
                                        <p:cTn dur="2000"/>
                                        <p:tgtEl>
                                          <p:spTgt spid="178"/>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23"/>
          <p:cNvSpPr txBox="1"/>
          <p:nvPr>
            <p:ph type="title"/>
          </p:nvPr>
        </p:nvSpPr>
        <p:spPr>
          <a:xfrm>
            <a:off x="2051050" y="476250"/>
            <a:ext cx="6481762" cy="3024187"/>
          </a:xfrm>
          <a:prstGeom prst="rect">
            <a:avLst/>
          </a:prstGeom>
          <a:noFill/>
          <a:ln>
            <a:noFill/>
          </a:ln>
        </p:spPr>
        <p:txBody>
          <a:bodyPr anchorCtr="0" anchor="ctr" bIns="45700" lIns="91425" spcFirstLastPara="1" rIns="91425" wrap="square" tIns="45700">
            <a:noAutofit/>
          </a:bodyPr>
          <a:lstStyle/>
          <a:p>
            <a:pPr indent="0" lvl="0" marL="0" rtl="1" algn="ctr">
              <a:lnSpc>
                <a:spcPct val="100000"/>
              </a:lnSpc>
              <a:spcBef>
                <a:spcPts val="0"/>
              </a:spcBef>
              <a:spcAft>
                <a:spcPts val="0"/>
              </a:spcAft>
              <a:buClr>
                <a:schemeClr val="dk1"/>
              </a:buClr>
              <a:buSzPts val="4400"/>
              <a:buFont typeface="Pacifico"/>
              <a:buNone/>
            </a:pPr>
            <a:r>
              <a:rPr b="0" i="0" lang="en-US" sz="4400" u="none">
                <a:solidFill>
                  <a:schemeClr val="dk1"/>
                </a:solidFill>
                <a:latin typeface="Pacifico"/>
                <a:ea typeface="Pacifico"/>
                <a:cs typeface="Pacifico"/>
                <a:sym typeface="Pacifico"/>
              </a:rPr>
              <a:t>בית הספר "ישורון" מאחל לכם ולבני משפחתכם שנה טובה</a:t>
            </a:r>
            <a:endParaRPr/>
          </a:p>
        </p:txBody>
      </p:sp>
      <p:pic>
        <p:nvPicPr>
          <p:cNvPr descr="C:\Users\yosi\AppData\Local\Microsoft\Windows\Temporary Internet Files\Content.IE5\JJAV6400\MC900281123[1].wmf" id="187" name="Google Shape;187;p23"/>
          <p:cNvPicPr preferRelativeResize="0"/>
          <p:nvPr>
            <p:ph idx="1" type="body"/>
          </p:nvPr>
        </p:nvPicPr>
        <p:blipFill rotWithShape="1">
          <a:blip r:embed="rId3">
            <a:alphaModFix/>
          </a:blip>
          <a:srcRect b="0" l="0" r="0" t="0"/>
          <a:stretch/>
        </p:blipFill>
        <p:spPr>
          <a:xfrm>
            <a:off x="250825" y="2352675"/>
            <a:ext cx="5041900" cy="4505325"/>
          </a:xfrm>
          <a:prstGeom prst="rect">
            <a:avLst/>
          </a:prstGeom>
          <a:noFill/>
          <a:ln>
            <a:noFill/>
          </a:ln>
        </p:spPr>
      </p:pic>
      <p:pic>
        <p:nvPicPr>
          <p:cNvPr descr="C:\Users\yosi\AppData\Local\Microsoft\Windows\Temporary Internet Files\Content.IE5\EF7F4NX5\MC900304981[1].wmf" id="188" name="Google Shape;188;p23"/>
          <p:cNvPicPr preferRelativeResize="0"/>
          <p:nvPr/>
        </p:nvPicPr>
        <p:blipFill rotWithShape="1">
          <a:blip r:embed="rId4">
            <a:alphaModFix/>
          </a:blip>
          <a:srcRect b="0" l="0" r="0" t="0"/>
          <a:stretch/>
        </p:blipFill>
        <p:spPr>
          <a:xfrm>
            <a:off x="4318000" y="3500437"/>
            <a:ext cx="4244975" cy="2911475"/>
          </a:xfrm>
          <a:prstGeom prst="rect">
            <a:avLst/>
          </a:prstGeom>
          <a:noFill/>
          <a:ln>
            <a:noFill/>
          </a:ln>
        </p:spPr>
      </p:pic>
    </p:spTree>
  </p:cSld>
  <p:clrMapOvr>
    <a:masterClrMapping/>
  </p:clrMapOvr>
  <p:transition spd="slow">
    <p:fade thruBlk="1"/>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6"/>
                                        </p:tgtEl>
                                        <p:attrNameLst>
                                          <p:attrName>style.visibility</p:attrName>
                                        </p:attrNameLst>
                                      </p:cBhvr>
                                      <p:to>
                                        <p:strVal val="visible"/>
                                      </p:to>
                                    </p:set>
                                    <p:animEffect filter="fade" transition="in">
                                      <p:cBhvr>
                                        <p:cTn dur="1000"/>
                                        <p:tgtEl>
                                          <p:spTgt spid="18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8"/>
                                        </p:tgtEl>
                                        <p:attrNameLst>
                                          <p:attrName>style.visibility</p:attrName>
                                        </p:attrNameLst>
                                      </p:cBhvr>
                                      <p:to>
                                        <p:strVal val="visible"/>
                                      </p:to>
                                    </p:set>
                                    <p:animEffect filter="fade" transition="in">
                                      <p:cBhvr>
                                        <p:cTn dur="2000"/>
                                        <p:tgtEl>
                                          <p:spTgt spid="18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ערכת נושא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