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wav"/>
  <Default Extension="wma" ContentType="audio/x-ms-wma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2"/>
  </p:notesMasterIdLst>
  <p:sldIdLst>
    <p:sldId id="256" r:id="rId2"/>
    <p:sldId id="268" r:id="rId3"/>
    <p:sldId id="257" r:id="rId4"/>
    <p:sldId id="261" r:id="rId5"/>
    <p:sldId id="267" r:id="rId6"/>
    <p:sldId id="262" r:id="rId7"/>
    <p:sldId id="266" r:id="rId8"/>
    <p:sldId id="269" r:id="rId9"/>
    <p:sldId id="263" r:id="rId10"/>
    <p:sldId id="265" r:id="rId11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0000" autoAdjust="0"/>
    <p:restoredTop sz="94660"/>
  </p:normalViewPr>
  <p:slideViewPr>
    <p:cSldViewPr>
      <p:cViewPr varScale="1">
        <p:scale>
          <a:sx n="75" d="100"/>
          <a:sy n="75" d="100"/>
        </p:scale>
        <p:origin x="105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BD0F6F1-3DDD-4FA3-8AD4-5D9A0C3C2A3A}" type="datetimeFigureOut">
              <a:rPr lang="he-IL" smtClean="0"/>
              <a:t>ט"ז/אלול/תשפ"א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15A7BF2-3D3C-4D9D-A59B-E8E0B127759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0402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5A7BF2-3D3C-4D9D-A59B-E8E0B1277598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15846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EB67E-EDF7-4AE9-90A3-B163D13448F5}" type="datetimeFigureOut">
              <a:rPr lang="he-IL" smtClean="0"/>
              <a:pPr/>
              <a:t>ט"ז/אלול/תשפ"א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F667-4F2F-4A19-B2F0-1B1C8D7BD372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17693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EB67E-EDF7-4AE9-90A3-B163D13448F5}" type="datetimeFigureOut">
              <a:rPr lang="he-IL" smtClean="0"/>
              <a:pPr/>
              <a:t>ט"ז/אלול/תשפ"א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F667-4F2F-4A19-B2F0-1B1C8D7BD372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07870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EB67E-EDF7-4AE9-90A3-B163D13448F5}" type="datetimeFigureOut">
              <a:rPr lang="he-IL" smtClean="0"/>
              <a:pPr/>
              <a:t>ט"ז/אלול/תשפ"א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F667-4F2F-4A19-B2F0-1B1C8D7BD372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959261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EB67E-EDF7-4AE9-90A3-B163D13448F5}" type="datetimeFigureOut">
              <a:rPr lang="he-IL" smtClean="0"/>
              <a:pPr/>
              <a:t>ט"ז/אלול/תשפ"א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F667-4F2F-4A19-B2F0-1B1C8D7BD372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34625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EB67E-EDF7-4AE9-90A3-B163D13448F5}" type="datetimeFigureOut">
              <a:rPr lang="he-IL" smtClean="0"/>
              <a:pPr/>
              <a:t>ט"ז/אלול/תשפ"א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F667-4F2F-4A19-B2F0-1B1C8D7BD372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69394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EB67E-EDF7-4AE9-90A3-B163D13448F5}" type="datetimeFigureOut">
              <a:rPr lang="he-IL" smtClean="0"/>
              <a:pPr/>
              <a:t>ט"ז/אלול/תשפ"א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F667-4F2F-4A19-B2F0-1B1C8D7BD372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26114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EB67E-EDF7-4AE9-90A3-B163D13448F5}" type="datetimeFigureOut">
              <a:rPr lang="he-IL" smtClean="0"/>
              <a:pPr/>
              <a:t>ט"ז/אלול/תשפ"א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F667-4F2F-4A19-B2F0-1B1C8D7BD372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223048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EB67E-EDF7-4AE9-90A3-B163D13448F5}" type="datetimeFigureOut">
              <a:rPr lang="he-IL" smtClean="0"/>
              <a:pPr/>
              <a:t>ט"ז/אלול/תשפ"א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F667-4F2F-4A19-B2F0-1B1C8D7BD372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41458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EB67E-EDF7-4AE9-90A3-B163D13448F5}" type="datetimeFigureOut">
              <a:rPr lang="he-IL" smtClean="0"/>
              <a:pPr/>
              <a:t>ט"ז/אלול/תשפ"א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F667-4F2F-4A19-B2F0-1B1C8D7BD372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12713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EB67E-EDF7-4AE9-90A3-B163D13448F5}" type="datetimeFigureOut">
              <a:rPr lang="he-IL" smtClean="0"/>
              <a:pPr/>
              <a:t>ט"ז/אלול/תשפ"א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F667-4F2F-4A19-B2F0-1B1C8D7BD372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70762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EB67E-EDF7-4AE9-90A3-B163D13448F5}" type="datetimeFigureOut">
              <a:rPr lang="he-IL" smtClean="0"/>
              <a:pPr/>
              <a:t>ט"ז/אלול/תשפ"א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1FF667-4F2F-4A19-B2F0-1B1C8D7BD372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05535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EB67E-EDF7-4AE9-90A3-B163D13448F5}" type="datetimeFigureOut">
              <a:rPr lang="he-IL" smtClean="0"/>
              <a:pPr/>
              <a:t>ט"ז/אלול/תשפ"א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FF667-4F2F-4A19-B2F0-1B1C8D7BD372}" type="slidenum">
              <a:rPr lang="he-IL" smtClean="0"/>
              <a:pPr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57038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 /><Relationship Id="rId2" Type="http://schemas.openxmlformats.org/officeDocument/2006/relationships/audio" Target="../media/media1.mp3" /><Relationship Id="rId1" Type="http://schemas.microsoft.com/office/2007/relationships/media" Target="../media/media1.mp3" /><Relationship Id="rId6" Type="http://schemas.openxmlformats.org/officeDocument/2006/relationships/image" Target="../media/image3.png" /><Relationship Id="rId5" Type="http://schemas.openxmlformats.org/officeDocument/2006/relationships/image" Target="../media/image2.png" /><Relationship Id="rId4" Type="http://schemas.openxmlformats.org/officeDocument/2006/relationships/image" Target="../media/image1.png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 /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 /><Relationship Id="rId2" Type="http://schemas.openxmlformats.org/officeDocument/2006/relationships/audio" Target="../media/media2.wma" /><Relationship Id="rId1" Type="http://schemas.microsoft.com/office/2007/relationships/media" Target="../media/media2.wma" /><Relationship Id="rId6" Type="http://schemas.openxmlformats.org/officeDocument/2006/relationships/image" Target="../media/image3.png" /><Relationship Id="rId5" Type="http://schemas.openxmlformats.org/officeDocument/2006/relationships/image" Target="../media/image8.png" /><Relationship Id="rId4" Type="http://schemas.openxmlformats.org/officeDocument/2006/relationships/image" Target="../media/image7.jpeg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 /><Relationship Id="rId7" Type="http://schemas.openxmlformats.org/officeDocument/2006/relationships/audio" Target="../media/audio3.wav" /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Relationship Id="rId6" Type="http://schemas.openxmlformats.org/officeDocument/2006/relationships/image" Target="../media/image11.jpeg" /><Relationship Id="rId5" Type="http://schemas.openxmlformats.org/officeDocument/2006/relationships/audio" Target="../media/audio2.wav" /><Relationship Id="rId4" Type="http://schemas.openxmlformats.org/officeDocument/2006/relationships/image" Target="../media/image10.jpeg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 /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4.png" 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 /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7.xml" /><Relationship Id="rId4" Type="http://schemas.openxmlformats.org/officeDocument/2006/relationships/image" Target="../media/image17.jpeg" 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 /><Relationship Id="rId2" Type="http://schemas.openxmlformats.org/officeDocument/2006/relationships/image" Target="../media/image18.jpe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 /><Relationship Id="rId2" Type="http://schemas.openxmlformats.org/officeDocument/2006/relationships/audio" Target="../media/media3.mp3" /><Relationship Id="rId1" Type="http://schemas.microsoft.com/office/2007/relationships/media" Target="../media/media3.mp3" /><Relationship Id="rId5" Type="http://schemas.openxmlformats.org/officeDocument/2006/relationships/image" Target="../media/image3.png" /><Relationship Id="rId4" Type="http://schemas.openxmlformats.org/officeDocument/2006/relationships/image" Target="../media/image19.jpeg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515" t="11288" r="1059" b="67733"/>
          <a:stretch/>
        </p:blipFill>
        <p:spPr bwMode="auto">
          <a:xfrm>
            <a:off x="827584" y="301752"/>
            <a:ext cx="7711999" cy="6156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3144" y="2276872"/>
            <a:ext cx="4320877" cy="3678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שנה טובה לדוד גיבור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75656" y="4653136"/>
            <a:ext cx="1107787" cy="1107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887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7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32"/>
          <p:cNvSpPr>
            <a:spLocks noChangeArrowheads="1"/>
          </p:cNvSpPr>
          <p:nvPr/>
        </p:nvSpPr>
        <p:spPr bwMode="auto">
          <a:xfrm>
            <a:off x="8959269" y="81259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99592" y="1844824"/>
            <a:ext cx="7416824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sz="4800" b="1" dirty="0"/>
              <a:t>ראש השנה חל בחודש תשרי 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3" t="46270" r="72767" b="41049"/>
          <a:stretch/>
        </p:blipFill>
        <p:spPr bwMode="auto">
          <a:xfrm>
            <a:off x="940307" y="2940773"/>
            <a:ext cx="2042877" cy="177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2" t="29596" r="58521" b="57165"/>
          <a:stretch/>
        </p:blipFill>
        <p:spPr bwMode="auto">
          <a:xfrm>
            <a:off x="3131840" y="3140968"/>
            <a:ext cx="1609989" cy="1503835"/>
          </a:xfrm>
          <a:prstGeom prst="round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885174"/>
            <a:ext cx="2151728" cy="183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16078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2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e-IL"/>
          </a:p>
        </p:txBody>
      </p:sp>
      <p:sp>
        <p:nvSpPr>
          <p:cNvPr id="18" name="Rectangle 32"/>
          <p:cNvSpPr>
            <a:spLocks noChangeArrowheads="1"/>
          </p:cNvSpPr>
          <p:nvPr/>
        </p:nvSpPr>
        <p:spPr bwMode="auto">
          <a:xfrm>
            <a:off x="8959269" y="81259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he-IL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1" name="Picture 7" descr="http://www.chabadonweb.com/files/48/Bar%20Mizva/omer_ziv/a11-1%20(Small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2060848"/>
            <a:ext cx="5519936" cy="41399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/>
          <p:cNvSpPr txBox="1"/>
          <p:nvPr/>
        </p:nvSpPr>
        <p:spPr>
          <a:xfrm>
            <a:off x="447720" y="501598"/>
            <a:ext cx="8136904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sz="4400" b="1" dirty="0"/>
              <a:t>בראש השנה מתפללים בבית כנסת </a:t>
            </a:r>
          </a:p>
        </p:txBody>
      </p:sp>
      <p:pic>
        <p:nvPicPr>
          <p:cNvPr id="13" name="Picture 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2780928"/>
            <a:ext cx="2336086" cy="1988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45835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www.arachim.org/Img/Articles/30082010121903_1010301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7704" y="2852936"/>
            <a:ext cx="5657769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7853">
            <a:off x="642975" y="1043169"/>
            <a:ext cx="2080033" cy="1519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47720" y="501598"/>
            <a:ext cx="8136904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sz="4400" b="1" dirty="0"/>
              <a:t>בראש השנה שומעים תקיעת שופר</a:t>
            </a:r>
          </a:p>
        </p:txBody>
      </p:sp>
      <p:pic>
        <p:nvPicPr>
          <p:cNvPr id="14" name="השופר שלי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90794" y="1342224"/>
            <a:ext cx="1491588" cy="149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362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1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1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6476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652713" cy="378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 descr="shofar">
            <a:hlinkClick r:id="" action="ppaction://noaction">
              <a:snd r:embed="rId3" name="tekiah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556792"/>
            <a:ext cx="3176588" cy="240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5" descr="shofar">
            <a:hlinkClick r:id="" action="ppaction://noaction">
              <a:snd r:embed="rId5" name="shev.wav"/>
            </a:hlinkClick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855890" y="4142209"/>
            <a:ext cx="2952476" cy="240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6" descr="shofar">
            <a:hlinkClick r:id="" action="ppaction://noaction">
              <a:snd r:embed="rId7" name="teruah.wav"/>
            </a:hlinkClick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149725"/>
            <a:ext cx="3176588" cy="240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1" name="Text Box 7"/>
          <p:cNvSpPr txBox="1">
            <a:spLocks noChangeArrowheads="1"/>
          </p:cNvSpPr>
          <p:nvPr/>
        </p:nvSpPr>
        <p:spPr bwMode="auto">
          <a:xfrm>
            <a:off x="2339752" y="476250"/>
            <a:ext cx="550503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r>
              <a:rPr lang="he-IL" sz="2400" dirty="0"/>
              <a:t>לחצו על השופרות כדי לשמוע את קול השופר.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70499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 descr="http://images.mouse.co.il/storage/f/7/120121523_5717500_0.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63" t="7245" r="6899" b="7263"/>
          <a:stretch/>
        </p:blipFill>
        <p:spPr bwMode="auto">
          <a:xfrm>
            <a:off x="4125338" y="2486658"/>
            <a:ext cx="4371717" cy="2873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205" y="1369246"/>
            <a:ext cx="1655589" cy="1409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09" y="1292294"/>
            <a:ext cx="1666143" cy="141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51520" y="5517232"/>
            <a:ext cx="694383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b="1" dirty="0"/>
              <a:t>"תחדש עלינו שנה טובה ומתוקה"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6695" y="599805"/>
            <a:ext cx="8136904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sz="4400" b="1" dirty="0"/>
              <a:t>בראש השנה אוכלים תפוח בדבש</a:t>
            </a:r>
          </a:p>
        </p:txBody>
      </p:sp>
    </p:spTree>
    <p:extLst>
      <p:ext uri="{BB962C8B-B14F-4D97-AF65-F5344CB8AC3E}">
        <p14:creationId xmlns:p14="http://schemas.microsoft.com/office/powerpoint/2010/main" val="3396060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6" descr="http://www.ayaskitchen.com/images/AyasKitchen-Article_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2204864"/>
            <a:ext cx="3827640" cy="33206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85" t="58392" r="70086" b="28207"/>
          <a:stretch/>
        </p:blipFill>
        <p:spPr bwMode="auto">
          <a:xfrm>
            <a:off x="539552" y="1236394"/>
            <a:ext cx="1746086" cy="1389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555776" y="5525466"/>
            <a:ext cx="694383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b="1" dirty="0"/>
              <a:t>"שירבו זכויותינו כרימון"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1746" y="614765"/>
            <a:ext cx="8136904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sz="4400" b="1" dirty="0"/>
              <a:t>בראש השנה אוכלים רימון</a:t>
            </a:r>
          </a:p>
        </p:txBody>
      </p:sp>
    </p:spTree>
    <p:extLst>
      <p:ext uri="{BB962C8B-B14F-4D97-AF65-F5344CB8AC3E}">
        <p14:creationId xmlns:p14="http://schemas.microsoft.com/office/powerpoint/2010/main" val="840768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תמונה 12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53642"/>
          <a:stretch/>
        </p:blipFill>
        <p:spPr>
          <a:xfrm>
            <a:off x="320360" y="116632"/>
            <a:ext cx="1216316" cy="1704975"/>
          </a:xfrm>
          <a:prstGeom prst="rect">
            <a:avLst/>
          </a:prstGeom>
        </p:spPr>
      </p:pic>
      <p:pic>
        <p:nvPicPr>
          <p:cNvPr id="1026" name="Picture 2" descr="×ª××¦××ª ×ª××× × ×¢×××¨ ×¨××© ×©× ××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559231"/>
            <a:ext cx="4464496" cy="2963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051720" y="5661248"/>
            <a:ext cx="6943832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600" b="1" dirty="0"/>
              <a:t>"שנהיה לראש ולא לזנב"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47664" y="494131"/>
            <a:ext cx="7596336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sz="4400" b="1" dirty="0"/>
              <a:t>בראש השנה אוכלים ראש של דג</a:t>
            </a:r>
          </a:p>
        </p:txBody>
      </p:sp>
    </p:spTree>
    <p:extLst>
      <p:ext uri="{BB962C8B-B14F-4D97-AF65-F5344CB8AC3E}">
        <p14:creationId xmlns:p14="http://schemas.microsoft.com/office/powerpoint/2010/main" val="2160914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upload.wikimedia.org/wikipedia/commons/thumb/8/8e/Briefumschlag_fcm.jpg/250px-Briefumschlag_fcm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3648" y="2132856"/>
            <a:ext cx="4248472" cy="3568719"/>
          </a:xfrm>
          <a:prstGeom prst="rect">
            <a:avLst/>
          </a:prstGeom>
          <a:noFill/>
        </p:spPr>
      </p:pic>
      <p:pic>
        <p:nvPicPr>
          <p:cNvPr id="3074" name="Picture 2" descr="http://cafe.themarker.com/media/t/175/985/0/file_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16740">
            <a:off x="3928404" y="3901745"/>
            <a:ext cx="2659810" cy="17130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extBox 17"/>
          <p:cNvSpPr txBox="1"/>
          <p:nvPr/>
        </p:nvSpPr>
        <p:spPr>
          <a:xfrm>
            <a:off x="611560" y="430262"/>
            <a:ext cx="8136904" cy="1446550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sz="4400" b="1" dirty="0"/>
              <a:t>בראש השנה כותבים ברכות למשפחה ולחברים</a:t>
            </a:r>
          </a:p>
        </p:txBody>
      </p:sp>
    </p:spTree>
    <p:extLst>
      <p:ext uri="{BB962C8B-B14F-4D97-AF65-F5344CB8AC3E}">
        <p14:creationId xmlns:p14="http://schemas.microsoft.com/office/powerpoint/2010/main" val="2244168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9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9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00"/>
                            </p:stCondLst>
                            <p:childTnLst>
                              <p:par>
                                <p:cTn id="10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cafe.themarker.com/media/t/175/985/0/file_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2472" y="2491505"/>
            <a:ext cx="3975344" cy="25603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שנה טובה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52472" y="696189"/>
            <a:ext cx="609600" cy="609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53336" y="527432"/>
            <a:ext cx="6818797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sz="4400" b="1" dirty="0"/>
              <a:t>בברכות אנו מאחלים שתהיה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80112" y="1916832"/>
            <a:ext cx="273630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sz="3600" b="1" dirty="0"/>
              <a:t>שנה טובה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36096" y="2708920"/>
            <a:ext cx="273630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sz="3600" b="1" dirty="0"/>
              <a:t>שנה מתוקה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36096" y="3501008"/>
            <a:ext cx="273630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sz="3600" b="1" dirty="0"/>
              <a:t>שנת בריאות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36096" y="4293096"/>
            <a:ext cx="273630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sz="3600" b="1" dirty="0"/>
              <a:t>שנת שמחה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36096" y="5051896"/>
            <a:ext cx="2736304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sz="3600" b="1" dirty="0"/>
              <a:t>שנת אהבה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3118" y="5843529"/>
            <a:ext cx="3570062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1">
            <a:spAutoFit/>
          </a:bodyPr>
          <a:lstStyle/>
          <a:p>
            <a:pPr algn="ctr"/>
            <a:r>
              <a:rPr lang="he-IL" sz="3600" b="1" dirty="0"/>
              <a:t>וכמובן- חג שמח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9316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81</Words>
  <Application>Microsoft Office PowerPoint</Application>
  <PresentationFormat>‫הצגה על המסך (4:3)</PresentationFormat>
  <Paragraphs>19</Paragraphs>
  <Slides>10</Slides>
  <Notes>1</Notes>
  <HiddenSlides>0</HiddenSlides>
  <MMClips>3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10</vt:i4>
      </vt:variant>
    </vt:vector>
  </HeadingPairs>
  <TitlesOfParts>
    <vt:vector size="11" baseType="lpstr"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School</dc:creator>
  <cp:lastModifiedBy>משתמש לא ידוע</cp:lastModifiedBy>
  <cp:revision>31</cp:revision>
  <dcterms:created xsi:type="dcterms:W3CDTF">2013-08-25T13:04:13Z</dcterms:created>
  <dcterms:modified xsi:type="dcterms:W3CDTF">2021-08-24T07:32:15Z</dcterms:modified>
</cp:coreProperties>
</file>