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6744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9194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9852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3444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4396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1915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042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292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6184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177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936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1C552-9807-4EA4-8411-9A90687AA95A}" type="datetimeFigureOut">
              <a:rPr lang="he-IL" smtClean="0"/>
              <a:t>ז' תשרי 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D21DE-7314-49ED-AD41-B1F6DE076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716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44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78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02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01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17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6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31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52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4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92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10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הרב רוך רוזנבלום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5789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5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14740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מסך רחב</PresentationFormat>
  <Paragraphs>0</Paragraphs>
  <Slides>13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נתנאל עמרם בלדב</dc:creator>
  <cp:lastModifiedBy>נתנאל עמרם בלדב</cp:lastModifiedBy>
  <cp:revision>1</cp:revision>
  <dcterms:created xsi:type="dcterms:W3CDTF">2022-10-01T22:32:22Z</dcterms:created>
  <dcterms:modified xsi:type="dcterms:W3CDTF">2022-10-01T22:32:37Z</dcterms:modified>
</cp:coreProperties>
</file>