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3" r:id="rId1"/>
  </p:sldMasterIdLst>
  <p:sldIdLst>
    <p:sldId id="257" r:id="rId2"/>
    <p:sldId id="258" r:id="rId3"/>
    <p:sldId id="259" r:id="rId4"/>
    <p:sldId id="268" r:id="rId5"/>
    <p:sldId id="262" r:id="rId6"/>
    <p:sldId id="263" r:id="rId7"/>
    <p:sldId id="264" r:id="rId8"/>
    <p:sldId id="265" r:id="rId9"/>
    <p:sldId id="266" r:id="rId10"/>
    <p:sldId id="267" r:id="rId11"/>
    <p:sldId id="261" r:id="rId12"/>
    <p:sldId id="270" r:id="rId13"/>
    <p:sldId id="26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91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952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6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87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976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56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380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1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568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68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39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829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2615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122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83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170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38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8AE033-220F-496E-B856-B6334B9CB751}" type="datetimeFigureOut">
              <a:rPr lang="he-IL" smtClean="0"/>
              <a:t>ג'/תשרי/תשפ"ב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B8C55-8860-4601-9DE5-6B6A65BAB9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572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AA5341-89A6-4BA3-BDC8-3928C604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66" y="317133"/>
            <a:ext cx="9629621" cy="1312057"/>
          </a:xfrm>
        </p:spPr>
        <p:txBody>
          <a:bodyPr>
            <a:normAutofit/>
          </a:bodyPr>
          <a:lstStyle/>
          <a:p>
            <a:r>
              <a:rPr lang="he-IL" sz="6600" dirty="0"/>
              <a:t>עשרת ימי תשובה</a:t>
            </a:r>
          </a:p>
        </p:txBody>
      </p:sp>
      <p:pic>
        <p:nvPicPr>
          <p:cNvPr id="10" name="תמונה 15">
            <a:extLst>
              <a:ext uri="{FF2B5EF4-FFF2-40B4-BE49-F238E27FC236}">
                <a16:creationId xmlns:a16="http://schemas.microsoft.com/office/drawing/2014/main" id="{AFF7A48C-F256-CB44-BF0A-D0CB5D06A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182" y="1441032"/>
            <a:ext cx="8827525" cy="4720273"/>
          </a:xfr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EF7F327E-0B8F-4DDE-BAD1-7B97CADCBC01}"/>
              </a:ext>
            </a:extLst>
          </p:cNvPr>
          <p:cNvSpPr/>
          <p:nvPr/>
        </p:nvSpPr>
        <p:spPr>
          <a:xfrm>
            <a:off x="5639498" y="2753088"/>
            <a:ext cx="12962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F5CD7AE-D782-4E44-8C6F-F29D1ECFD361}"/>
              </a:ext>
            </a:extLst>
          </p:cNvPr>
          <p:cNvSpPr/>
          <p:nvPr/>
        </p:nvSpPr>
        <p:spPr>
          <a:xfrm flipH="1">
            <a:off x="5540669" y="2735368"/>
            <a:ext cx="3616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8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F2AC58E4-BB2D-487E-929B-58C20C248E52}"/>
              </a:ext>
            </a:extLst>
          </p:cNvPr>
          <p:cNvSpPr/>
          <p:nvPr/>
        </p:nvSpPr>
        <p:spPr>
          <a:xfrm>
            <a:off x="7761804" y="2735368"/>
            <a:ext cx="15901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7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F276398-8B36-4D7F-AF17-BCE9F5B536B0}"/>
              </a:ext>
            </a:extLst>
          </p:cNvPr>
          <p:cNvSpPr/>
          <p:nvPr/>
        </p:nvSpPr>
        <p:spPr>
          <a:xfrm flipH="1">
            <a:off x="8766742" y="2753088"/>
            <a:ext cx="22884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6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265C7C3-5496-406F-930C-914FC5268DA8}"/>
              </a:ext>
            </a:extLst>
          </p:cNvPr>
          <p:cNvSpPr/>
          <p:nvPr/>
        </p:nvSpPr>
        <p:spPr>
          <a:xfrm>
            <a:off x="1428655" y="1946790"/>
            <a:ext cx="1803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B69D2F2F-623B-4D0D-B507-4BB9337D2827}"/>
              </a:ext>
            </a:extLst>
          </p:cNvPr>
          <p:cNvSpPr/>
          <p:nvPr/>
        </p:nvSpPr>
        <p:spPr>
          <a:xfrm>
            <a:off x="2015613" y="1983009"/>
            <a:ext cx="35250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6820A6A8-FE16-4F30-9BBB-40BEAE6E0E1E}"/>
              </a:ext>
            </a:extLst>
          </p:cNvPr>
          <p:cNvSpPr/>
          <p:nvPr/>
        </p:nvSpPr>
        <p:spPr>
          <a:xfrm flipH="1">
            <a:off x="3947116" y="1946792"/>
            <a:ext cx="18036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73A71FAD-C9D6-4D2A-8773-5911FD09C6B0}"/>
              </a:ext>
            </a:extLst>
          </p:cNvPr>
          <p:cNvSpPr/>
          <p:nvPr/>
        </p:nvSpPr>
        <p:spPr>
          <a:xfrm rot="10800000" flipH="1" flipV="1">
            <a:off x="5540670" y="1983011"/>
            <a:ext cx="1296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D52A11C7-DF45-49A2-98D4-885F3C7EE291}"/>
              </a:ext>
            </a:extLst>
          </p:cNvPr>
          <p:cNvSpPr/>
          <p:nvPr/>
        </p:nvSpPr>
        <p:spPr>
          <a:xfrm flipH="1">
            <a:off x="6465578" y="1983010"/>
            <a:ext cx="18036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7D751F7B-646C-472D-A747-F8A01400C05D}"/>
              </a:ext>
            </a:extLst>
          </p:cNvPr>
          <p:cNvSpPr/>
          <p:nvPr/>
        </p:nvSpPr>
        <p:spPr>
          <a:xfrm>
            <a:off x="4157260" y="2735368"/>
            <a:ext cx="14822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6219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91CD0C-BB47-4BD0-B892-54FC78849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מתי?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134F33-D675-43E9-8660-C3EBFD942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הימים בין ראש השנה ליום כיפורים נקראים "עשרת ימי תשובה",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7249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5F2D17-B330-49CB-A454-A77F45EF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מדוע?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FFF4A7-43B1-4AD9-8D5C-5ACA05C30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תשובה- פירושה חרטה על מעשים רעים</a:t>
            </a:r>
          </a:p>
          <a:p>
            <a:r>
              <a:rPr 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10 ימים בין א' תשרי – י' תשרי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97269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0D80A2-6FEA-4BBF-A48C-C23F9213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פתחי את תפילת שמונה עשרה בסידור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118261-E471-499E-A260-04C4DC137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בכל מקום בו כתוב בראשי תיבות : בעשי"ת (בעשרת ימי תשובה) מתחי קו בעיפרון.</a:t>
            </a:r>
          </a:p>
        </p:txBody>
      </p:sp>
    </p:spTree>
    <p:extLst>
      <p:ext uri="{BB962C8B-B14F-4D97-AF65-F5344CB8AC3E}">
        <p14:creationId xmlns:p14="http://schemas.microsoft.com/office/powerpoint/2010/main" val="410235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ברכת אבות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4AA60E-C29E-432D-8AA0-845F5714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930506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409068" y="3038622"/>
            <a:ext cx="5373859" cy="88626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751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92946"/>
            <a:ext cx="9601196" cy="1303867"/>
          </a:xfrm>
        </p:spPr>
        <p:txBody>
          <a:bodyPr/>
          <a:lstStyle/>
          <a:p>
            <a:r>
              <a:rPr lang="he-IL" dirty="0"/>
              <a:t>ברכת גבורות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FB0D27BF-2CEE-4218-AA30-66D2F344F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371848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064511" y="2660595"/>
            <a:ext cx="5373859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167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בקדושה 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9F4C2359-61B4-46EF-9C9E-48F93D963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47866" y="45455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2680198" y="3550700"/>
            <a:ext cx="3773611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458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השיבה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AAEED785-EEB9-43B9-AE95-DA43BEBC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65688" y="400408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101008" y="4041030"/>
            <a:ext cx="2305879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314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הודאה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4C60098-8C5F-4CD1-B090-25B3B640C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4" y="61203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617843" y="3708180"/>
            <a:ext cx="4200940" cy="6657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630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שלום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58677F49-F062-4576-8AEE-CCCDD2CE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0438" y="518993"/>
            <a:ext cx="3855749" cy="68580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3220277" y="3708179"/>
            <a:ext cx="5208105" cy="9565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0859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70D91A-95CA-4978-B41E-D325B618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בברכת עושה שלום</a:t>
            </a: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0CEEB2FB-6B50-4DB0-9C21-9300D25FA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8125" y="757470"/>
            <a:ext cx="3855749" cy="6858000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2B46BE-DE6C-414D-829A-76CC1049E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689E78B-605F-4C32-9AB0-6D327905E398}"/>
              </a:ext>
            </a:extLst>
          </p:cNvPr>
          <p:cNvSpPr/>
          <p:nvPr/>
        </p:nvSpPr>
        <p:spPr>
          <a:xfrm>
            <a:off x="4240696" y="3283890"/>
            <a:ext cx="2875721" cy="95658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2602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הוספת אבינו מלכינו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dirty="0"/>
              <a:t> בסיום תפילת שמונה עשרה מוסיפים את תפילת אבינו מלכנו שחיבר ר' עקיבא</a:t>
            </a:r>
          </a:p>
        </p:txBody>
      </p:sp>
    </p:spTree>
    <p:extLst>
      <p:ext uri="{BB962C8B-B14F-4D97-AF65-F5344CB8AC3E}">
        <p14:creationId xmlns:p14="http://schemas.microsoft.com/office/powerpoint/2010/main" val="237826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8C0321-3182-4518-9A61-33764860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לסיכום: תוספות בתפילה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D7E43BE-C3C5-422A-81AB-753531B82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במקום "הא-ל הקדוש" </a:t>
            </a:r>
            <a:r>
              <a:rPr lang="he-IL" dirty="0">
                <a:sym typeface="Wingdings" panose="05000000000000000000" pitchFamily="2" charset="2"/>
              </a:rPr>
              <a:t> "המלך הקדוש"</a:t>
            </a:r>
          </a:p>
          <a:p>
            <a:r>
              <a:rPr lang="he-IL" dirty="0">
                <a:sym typeface="Wingdings" panose="05000000000000000000" pitchFamily="2" charset="2"/>
              </a:rPr>
              <a:t> במקום "מלך אוהב צדקה ומשפט  "המלך המשפט"</a:t>
            </a:r>
          </a:p>
          <a:p>
            <a:r>
              <a:rPr lang="he-IL" dirty="0">
                <a:sym typeface="Wingdings" panose="05000000000000000000" pitchFamily="2" charset="2"/>
              </a:rPr>
              <a:t>אם טעה ושכח </a:t>
            </a:r>
            <a:r>
              <a:rPr lang="he-IL" dirty="0" err="1">
                <a:sym typeface="Wingdings" panose="05000000000000000000" pitchFamily="2" charset="2"/>
              </a:rPr>
              <a:t>לאמר</a:t>
            </a:r>
            <a:r>
              <a:rPr lang="he-IL" dirty="0">
                <a:sym typeface="Wingdings" panose="05000000000000000000" pitchFamily="2" charset="2"/>
              </a:rPr>
              <a:t> 'המלך הקדוש' – חוזר ומתפלל שוב.</a:t>
            </a:r>
          </a:p>
          <a:p>
            <a:r>
              <a:rPr lang="he-IL" dirty="0">
                <a:sym typeface="Wingdings" panose="05000000000000000000" pitchFamily="2" charset="2"/>
              </a:rPr>
              <a:t>עוד תוספות: זכרנו לחיים, מי כמוך, וכתוב לחיים, ובספר חיים, עושה השלום.</a:t>
            </a:r>
          </a:p>
          <a:p>
            <a:r>
              <a:rPr lang="he-IL" dirty="0">
                <a:sym typeface="Wingdings" panose="05000000000000000000" pitchFamily="2" charset="2"/>
              </a:rPr>
              <a:t>תפילת אבינו מלכנו</a:t>
            </a:r>
          </a:p>
          <a:p>
            <a:r>
              <a:rPr lang="he-IL" dirty="0">
                <a:sym typeface="Wingdings" panose="05000000000000000000" pitchFamily="2" charset="2"/>
              </a:rPr>
              <a:t>ממשיכים להוסיף את תפילת לדוד ה' </a:t>
            </a:r>
            <a:r>
              <a:rPr lang="he-IL">
                <a:sym typeface="Wingdings" panose="05000000000000000000" pitchFamily="2" charset="2"/>
              </a:rPr>
              <a:t>לפני תפילת עלינו לשבח</a:t>
            </a:r>
            <a:endParaRPr lang="he-IL" dirty="0">
              <a:sym typeface="Wingdings" panose="05000000000000000000" pitchFamily="2" charset="2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0184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526988-B8FB-4754-8FB5-F0F012EB4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075" y="502180"/>
            <a:ext cx="9601196" cy="3318936"/>
          </a:xfrm>
        </p:spPr>
        <p:txBody>
          <a:bodyPr/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he-IL" altLang="he-IL" b="1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he-IL" altLang="he-IL" dirty="0">
                <a:solidFill>
                  <a:srgbClr val="000000"/>
                </a:solidFill>
                <a:latin typeface="Times New Roman" panose="02020603050405020304" pitchFamily="18" charset="0"/>
              </a:rPr>
              <a:t>השבת שבין ראש השנה ליום הכיפורים נקראת שבת שובה על שם ההפטרה מדברי הושע, שקוראים בשבת זו אחרי הקריאה בתורה.</a:t>
            </a:r>
            <a:endParaRPr lang="en-US" altLang="he-IL" sz="12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02F4C5C-B3AD-4B46-90FA-AE678B20C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7" y="2161648"/>
            <a:ext cx="8945223" cy="4391638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43C47D3A-32B4-46FE-ACED-1A8864362F5E}"/>
              </a:ext>
            </a:extLst>
          </p:cNvPr>
          <p:cNvSpPr/>
          <p:nvPr/>
        </p:nvSpPr>
        <p:spPr>
          <a:xfrm>
            <a:off x="1831075" y="3321783"/>
            <a:ext cx="1188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628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אורגני">
  <a:themeElements>
    <a:clrScheme name="סגול אדום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אורגני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אורגנ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</TotalTime>
  <Words>192</Words>
  <Application>Microsoft Office PowerPoint</Application>
  <PresentationFormat>מסך רחב</PresentationFormat>
  <Paragraphs>37</Paragraphs>
  <Slides>14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5" baseType="lpstr">
      <vt:lpstr>אורגני</vt:lpstr>
      <vt:lpstr>עשרת ימי תשובה</vt:lpstr>
      <vt:lpstr>מתי?</vt:lpstr>
      <vt:lpstr>מדוע?</vt:lpstr>
      <vt:lpstr>פתחי את תפילת שמונה עשרה בסידור</vt:lpstr>
      <vt:lpstr>ברכת אבות</vt:lpstr>
      <vt:lpstr>ברכת גבורות</vt:lpstr>
      <vt:lpstr>בקדושה </vt:lpstr>
      <vt:lpstr>בברכת השיבה</vt:lpstr>
      <vt:lpstr>בברכת הודאה</vt:lpstr>
      <vt:lpstr>בברכת שלום</vt:lpstr>
      <vt:lpstr>בברכת עושה שלום</vt:lpstr>
      <vt:lpstr>הוספת אבינו מלכינו</vt:lpstr>
      <vt:lpstr>לסיכום: תוספות בתפילה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צביה לוין</dc:creator>
  <cp:lastModifiedBy>משתמש לא ידוע</cp:lastModifiedBy>
  <cp:revision>9</cp:revision>
  <dcterms:created xsi:type="dcterms:W3CDTF">2020-09-14T07:21:43Z</dcterms:created>
  <dcterms:modified xsi:type="dcterms:W3CDTF">2021-09-09T10:52:54Z</dcterms:modified>
</cp:coreProperties>
</file>