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906000" cy="6858000" type="A4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80"/>
    <p:restoredTop sz="94660"/>
  </p:normalViewPr>
  <p:slideViewPr>
    <p:cSldViewPr snapToGrid="0">
      <p:cViewPr varScale="1">
        <p:scale>
          <a:sx n="66" d="100"/>
          <a:sy n="66" d="100"/>
        </p:scale>
        <p:origin x="112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presProps" Target="presProps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theme" Target="theme/theme1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535C916-2FC9-411E-B2AB-9140177B4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784BB6CE-1368-4588-9C79-F53DBED7E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76101-BFD0-4BFF-AB23-F82FD15B07A8}" type="datetimeFigureOut">
              <a:rPr lang="he-IL" smtClean="0"/>
              <a:t>כ"ז/תמוז/תשפ"ב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CB6C5C17-032F-400D-BA8B-670FDC264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8DE41087-BB3D-46B8-A211-D4A074A3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B062C0-36F7-4A5B-9E9C-83C9332384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48789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 /><Relationship Id="rId1" Type="http://schemas.openxmlformats.org/officeDocument/2006/relationships/slideLayout" Target="../slideLayouts/slideLayout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6C56CDEA-79D3-452F-868D-04E545490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2B9C9779-6C67-4D72-866C-B7AEB793C4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0C296827-B26A-41D7-88DE-8A50493567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C76101-BFD0-4BFF-AB23-F82FD15B07A8}" type="datetimeFigureOut">
              <a:rPr lang="he-IL" smtClean="0"/>
              <a:t>כ"ז/תמוז/תשפ"ב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BD04D3A1-5694-4F33-9F7A-3E3EEA89E1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1B3CD482-4F69-4519-BDFE-315BBA2718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B062C0-36F7-4A5B-9E9C-83C93323849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22752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r" defTabSz="742950" rtl="1" eaLnBrk="1" latinLnBrk="0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r" defTabSz="742950" rtl="1" eaLnBrk="1" latinLnBrk="0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r" defTabSz="742950" rtl="1" eaLnBrk="1" latinLnBrk="0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r" defTabSz="742950" rtl="1" eaLnBrk="1" latinLnBrk="0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1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 /><Relationship Id="rId1" Type="http://schemas.openxmlformats.org/officeDocument/2006/relationships/slideLayout" Target="../slideLayouts/slideLayout1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 /><Relationship Id="rId1" Type="http://schemas.openxmlformats.org/officeDocument/2006/relationships/slideLayout" Target="../slideLayouts/slideLayout1.xml" 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 /><Relationship Id="rId1" Type="http://schemas.openxmlformats.org/officeDocument/2006/relationships/slideLayout" Target="../slideLayouts/slideLayout1.xml" 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 /><Relationship Id="rId1" Type="http://schemas.openxmlformats.org/officeDocument/2006/relationships/slideLayout" Target="../slideLayouts/slideLayout1.xml" 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 /><Relationship Id="rId1" Type="http://schemas.openxmlformats.org/officeDocument/2006/relationships/slideLayout" Target="../slideLayouts/slideLayout1.xml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A2CB5F3-77F9-4F6C-AA2C-D3DE773A0A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\</a:t>
            </a: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2CC767C-6EB6-4842-920F-5F3839F5D92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69411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8C9A418-AF4B-4F0D-B91E-572D6B363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CE7D71C5-9423-46ED-AB9A-CD103D53A1C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64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C156FC59-1AC4-4E16-A02B-F4F11B622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3D48D94C-0DC4-44B8-9E55-14DBBE31B0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84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7E08BAFE-48F6-41EB-8574-0F509AEF7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AB4984F-7F53-4A0F-A443-5DF3B22A041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375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1182FCC-CD72-4B8F-9F9D-0EDBD8C18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4974572-9AA1-4791-B647-C3A1F26FE1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613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A9FB23E6-1357-4FA3-80CC-CBFBD4D71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23D2A206-0700-418B-96E3-02718FD1D94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3936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5A6E7EDB-EC38-46E4-9B19-CF1E92FF5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5BF858D-8102-4AFD-ADA0-3209D11BD1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112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DDA1A08-ECC3-4D77-BAEA-58CFAB0AC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AFCCA9A9-F1FD-461A-B87E-27C6EAE9C10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4654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6622EA7-83CA-4D8C-9654-A9EEA544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F8C0148-808E-4E45-98A6-9DE1825EC22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156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BE96B99F-FF20-4EE1-A8B7-E90BEB2DA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ACB551F-4B4A-461E-B6E2-C56DBDC7BE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8268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4F318FE0-08FD-4614-89F2-9AA2BF3FC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7805327C-3177-4800-BB15-BC93BA55A6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673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60228ED6-3FE3-4538-9966-35901A1BA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D2E26FF5-0B3E-4867-A890-BFB42467C99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020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2F0C3654-898B-476C-92AB-CE05268E1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63725A39-2C76-41C1-893E-7F804C70DA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953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E7A67873-0CED-4A88-8C50-96686BE34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BCC62A90-338D-4AB2-AAE0-BC230870BC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 hidden="1">
            <a:extLst>
              <a:ext uri="{FF2B5EF4-FFF2-40B4-BE49-F238E27FC236}">
                <a16:creationId xmlns:a16="http://schemas.microsoft.com/office/drawing/2014/main" id="{10351DD0-E1F4-485C-86CF-85DD1EDA16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E14D1F6D-C84E-430E-8F59-E35263F5F8D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2012411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7220</TotalTime>
  <Words>1</Words>
  <Application>Microsoft Office PowerPoint</Application>
  <PresentationFormat>נייר A4 ‏(210x297 מ"מ)</PresentationFormat>
  <Paragraphs>1</Paragraphs>
  <Slides>15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\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Or Hindi</dc:creator>
  <cp:lastModifiedBy>יניב שלום</cp:lastModifiedBy>
  <cp:revision>8</cp:revision>
  <dcterms:created xsi:type="dcterms:W3CDTF">2019-10-02T17:30:52Z</dcterms:created>
  <dcterms:modified xsi:type="dcterms:W3CDTF">2022-07-26T08:13:11Z</dcterms:modified>
</cp:coreProperties>
</file>