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7" r:id="rId2"/>
    <p:sldId id="256" r:id="rId3"/>
  </p:sldIdLst>
  <p:sldSz cx="7559675" cy="1069181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Ploni ML v2 AAA" panose="00000500000000000000" pitchFamily="50" charset="-79"/>
      <p:regular r:id="rId10"/>
      <p:bold r:id="rId11"/>
    </p:embeddedFont>
    <p:embeddedFont>
      <p:font typeface="Ploni ML v2 AAA Medium" panose="00000600000000000000" pitchFamily="50" charset="-79"/>
      <p:regular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4645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6060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0702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98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085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337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105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153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951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137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365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2E12D-F8E1-42B6-BC70-0E015E62082A}" type="datetimeFigureOut">
              <a:rPr lang="he-IL" smtClean="0"/>
              <a:t>ד'/תשרי/תשפ"ג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3B3FB-09B3-43C5-88F9-9B56EEDF4AA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539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1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r" defTabSz="755934" rtl="1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CDBA8C27-5BD3-E256-4E2F-54E1CBE16C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37" y="0"/>
            <a:ext cx="3779318" cy="10691813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7AC8B62-26D6-971E-A99E-0A7711355E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79318" cy="10691813"/>
          </a:xfrm>
          <a:prstGeom prst="rect">
            <a:avLst/>
          </a:prstGeom>
        </p:spPr>
      </p:pic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A06D8D40-3C16-23F9-3236-0EDBF9C5FF3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779837" y="0"/>
            <a:ext cx="0" cy="1069181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קבוצה 57">
            <a:extLst>
              <a:ext uri="{FF2B5EF4-FFF2-40B4-BE49-F238E27FC236}">
                <a16:creationId xmlns:a16="http://schemas.microsoft.com/office/drawing/2014/main" id="{96DC1CA6-2214-E761-7D87-32B37F58961D}"/>
              </a:ext>
            </a:extLst>
          </p:cNvPr>
          <p:cNvGrpSpPr/>
          <p:nvPr/>
        </p:nvGrpSpPr>
        <p:grpSpPr>
          <a:xfrm>
            <a:off x="4510088" y="1571823"/>
            <a:ext cx="2210377" cy="2159585"/>
            <a:chOff x="4510088" y="1571823"/>
            <a:chExt cx="2210377" cy="2159585"/>
          </a:xfrm>
        </p:grpSpPr>
        <p:grpSp>
          <p:nvGrpSpPr>
            <p:cNvPr id="49" name="קבוצה 48">
              <a:extLst>
                <a:ext uri="{FF2B5EF4-FFF2-40B4-BE49-F238E27FC236}">
                  <a16:creationId xmlns:a16="http://schemas.microsoft.com/office/drawing/2014/main" id="{50BB2EB2-0510-8B86-8A45-22E1ABE2C17B}"/>
                </a:ext>
              </a:extLst>
            </p:cNvPr>
            <p:cNvGrpSpPr/>
            <p:nvPr/>
          </p:nvGrpSpPr>
          <p:grpSpPr>
            <a:xfrm>
              <a:off x="4681538" y="1571823"/>
              <a:ext cx="2038927" cy="323165"/>
              <a:chOff x="4648200" y="1609923"/>
              <a:chExt cx="2038927" cy="323165"/>
            </a:xfrm>
          </p:grpSpPr>
          <p:sp>
            <p:nvSpPr>
              <p:cNvPr id="7" name="תיבת טקסט 6">
                <a:extLst>
                  <a:ext uri="{FF2B5EF4-FFF2-40B4-BE49-F238E27FC236}">
                    <a16:creationId xmlns:a16="http://schemas.microsoft.com/office/drawing/2014/main" id="{9258EBDD-D8A3-24FF-E8DB-AEA8B3230692}"/>
                  </a:ext>
                </a:extLst>
              </p:cNvPr>
              <p:cNvSpPr txBox="1"/>
              <p:nvPr/>
            </p:nvSpPr>
            <p:spPr>
              <a:xfrm>
                <a:off x="4648200" y="160992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עָרַכְתִּי כַּפָּרוֹת</a:t>
                </a:r>
              </a:p>
            </p:txBody>
          </p:sp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2F1D47C7-E3A4-99A2-AC78-C16B4BE59F1E}"/>
                  </a:ext>
                </a:extLst>
              </p:cNvPr>
              <p:cNvSpPr/>
              <p:nvPr/>
            </p:nvSpPr>
            <p:spPr>
              <a:xfrm>
                <a:off x="6436821" y="164632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48" name="קבוצה 47">
              <a:extLst>
                <a:ext uri="{FF2B5EF4-FFF2-40B4-BE49-F238E27FC236}">
                  <a16:creationId xmlns:a16="http://schemas.microsoft.com/office/drawing/2014/main" id="{2354080F-CF99-2B59-4C1F-328D05C8BE4C}"/>
                </a:ext>
              </a:extLst>
            </p:cNvPr>
            <p:cNvGrpSpPr/>
            <p:nvPr/>
          </p:nvGrpSpPr>
          <p:grpSpPr>
            <a:xfrm>
              <a:off x="4510088" y="1945203"/>
              <a:ext cx="2210377" cy="492443"/>
              <a:chOff x="4476750" y="1935678"/>
              <a:chExt cx="2210377" cy="492443"/>
            </a:xfrm>
          </p:grpSpPr>
          <p:sp>
            <p:nvSpPr>
              <p:cNvPr id="33" name="תיבת טקסט 32">
                <a:extLst>
                  <a:ext uri="{FF2B5EF4-FFF2-40B4-BE49-F238E27FC236}">
                    <a16:creationId xmlns:a16="http://schemas.microsoft.com/office/drawing/2014/main" id="{18D6EA15-8B4E-7230-D2E4-4BB7347A4105}"/>
                  </a:ext>
                </a:extLst>
              </p:cNvPr>
              <p:cNvSpPr txBox="1"/>
              <p:nvPr/>
            </p:nvSpPr>
            <p:spPr>
              <a:xfrm>
                <a:off x="4476750" y="1935678"/>
                <a:ext cx="1967431" cy="49244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הִתְפַּלַּלְתִּי תְּפִלַּת שַׁחֲרִית</a:t>
                </a:r>
              </a:p>
              <a:p>
                <a:pPr algn="r" rtl="1"/>
                <a:r>
                  <a:rPr lang="he-IL" sz="1100" dirty="0">
                    <a:latin typeface="Ploni ML v2 AAA" panose="00000500000000000000" pitchFamily="50" charset="-79"/>
                    <a:ea typeface="Ploni ML v2 AAA" panose="00000500000000000000" pitchFamily="50" charset="-79"/>
                    <a:cs typeface="Ploni ML v2 AAA" panose="00000500000000000000" pitchFamily="50" charset="-79"/>
                  </a:rPr>
                  <a:t>עִם הוֹסָפוֹת לַעֲשֶׂרֶת יְמֵי תְּשׁוּבָה</a:t>
                </a:r>
              </a:p>
            </p:txBody>
          </p:sp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C8AF6B9B-03AB-D718-D61C-23875E565E64}"/>
                  </a:ext>
                </a:extLst>
              </p:cNvPr>
              <p:cNvSpPr/>
              <p:nvPr/>
            </p:nvSpPr>
            <p:spPr>
              <a:xfrm>
                <a:off x="6436821" y="205780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47" name="קבוצה 46">
              <a:extLst>
                <a:ext uri="{FF2B5EF4-FFF2-40B4-BE49-F238E27FC236}">
                  <a16:creationId xmlns:a16="http://schemas.microsoft.com/office/drawing/2014/main" id="{8BC15C05-F9AC-D075-D92C-35994834CBF9}"/>
                </a:ext>
              </a:extLst>
            </p:cNvPr>
            <p:cNvGrpSpPr/>
            <p:nvPr/>
          </p:nvGrpSpPr>
          <p:grpSpPr>
            <a:xfrm>
              <a:off x="4681538" y="2490033"/>
              <a:ext cx="2038927" cy="323165"/>
              <a:chOff x="4648200" y="2432883"/>
              <a:chExt cx="2038927" cy="323165"/>
            </a:xfrm>
          </p:grpSpPr>
          <p:sp>
            <p:nvSpPr>
              <p:cNvPr id="35" name="תיבת טקסט 34">
                <a:extLst>
                  <a:ext uri="{FF2B5EF4-FFF2-40B4-BE49-F238E27FC236}">
                    <a16:creationId xmlns:a16="http://schemas.microsoft.com/office/drawing/2014/main" id="{6112EC99-F15F-095E-278B-FF49395886F2}"/>
                  </a:ext>
                </a:extLst>
              </p:cNvPr>
              <p:cNvSpPr txBox="1"/>
              <p:nvPr/>
            </p:nvSpPr>
            <p:spPr>
              <a:xfrm>
                <a:off x="4648200" y="243288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הוֹסַפְתִּי בִּנְתִינַת צְדָקָה</a:t>
                </a:r>
              </a:p>
            </p:txBody>
          </p:sp>
          <p:sp>
            <p:nvSpPr>
              <p:cNvPr id="36" name="מלבן 35">
                <a:extLst>
                  <a:ext uri="{FF2B5EF4-FFF2-40B4-BE49-F238E27FC236}">
                    <a16:creationId xmlns:a16="http://schemas.microsoft.com/office/drawing/2014/main" id="{853E912A-699D-5B5F-E8FE-8124B8F761A2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46" name="קבוצה 45">
              <a:extLst>
                <a:ext uri="{FF2B5EF4-FFF2-40B4-BE49-F238E27FC236}">
                  <a16:creationId xmlns:a16="http://schemas.microsoft.com/office/drawing/2014/main" id="{7E61F3A8-725B-1FB9-A740-928F023DD2A8}"/>
                </a:ext>
              </a:extLst>
            </p:cNvPr>
            <p:cNvGrpSpPr/>
            <p:nvPr/>
          </p:nvGrpSpPr>
          <p:grpSpPr>
            <a:xfrm>
              <a:off x="4681538" y="2949138"/>
              <a:ext cx="2038927" cy="323165"/>
              <a:chOff x="4648200" y="2844363"/>
              <a:chExt cx="2038927" cy="323165"/>
            </a:xfrm>
          </p:grpSpPr>
          <p:sp>
            <p:nvSpPr>
              <p:cNvPr id="37" name="תיבת טקסט 36">
                <a:extLst>
                  <a:ext uri="{FF2B5EF4-FFF2-40B4-BE49-F238E27FC236}">
                    <a16:creationId xmlns:a16="http://schemas.microsoft.com/office/drawing/2014/main" id="{1B062B2C-3EB0-6FD3-FFFB-920BD5978F13}"/>
                  </a:ext>
                </a:extLst>
              </p:cNvPr>
              <p:cNvSpPr txBox="1"/>
              <p:nvPr/>
            </p:nvSpPr>
            <p:spPr>
              <a:xfrm>
                <a:off x="4648200" y="284436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עָזַרְתִּי בַּבַּיִת</a:t>
                </a:r>
              </a:p>
            </p:txBody>
          </p:sp>
          <p:sp>
            <p:nvSpPr>
              <p:cNvPr id="38" name="מלבן 37">
                <a:extLst>
                  <a:ext uri="{FF2B5EF4-FFF2-40B4-BE49-F238E27FC236}">
                    <a16:creationId xmlns:a16="http://schemas.microsoft.com/office/drawing/2014/main" id="{817EFB34-478F-BCDD-F399-3B88900D5624}"/>
                  </a:ext>
                </a:extLst>
              </p:cNvPr>
              <p:cNvSpPr/>
              <p:nvPr/>
            </p:nvSpPr>
            <p:spPr>
              <a:xfrm>
                <a:off x="6436821" y="288076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45" name="קבוצה 44">
              <a:extLst>
                <a:ext uri="{FF2B5EF4-FFF2-40B4-BE49-F238E27FC236}">
                  <a16:creationId xmlns:a16="http://schemas.microsoft.com/office/drawing/2014/main" id="{0AA1B954-4EAF-9B7A-648F-3102B8B8D2BA}"/>
                </a:ext>
              </a:extLst>
            </p:cNvPr>
            <p:cNvGrpSpPr/>
            <p:nvPr/>
          </p:nvGrpSpPr>
          <p:grpSpPr>
            <a:xfrm>
              <a:off x="4681538" y="3408243"/>
              <a:ext cx="2038927" cy="323165"/>
              <a:chOff x="4648200" y="3255843"/>
              <a:chExt cx="2038927" cy="323165"/>
            </a:xfrm>
          </p:grpSpPr>
          <p:sp>
            <p:nvSpPr>
              <p:cNvPr id="39" name="תיבת טקסט 38">
                <a:extLst>
                  <a:ext uri="{FF2B5EF4-FFF2-40B4-BE49-F238E27FC236}">
                    <a16:creationId xmlns:a16="http://schemas.microsoft.com/office/drawing/2014/main" id="{E0A57203-8CFD-004F-E52F-730A858058F8}"/>
                  </a:ext>
                </a:extLst>
              </p:cNvPr>
              <p:cNvSpPr txBox="1"/>
              <p:nvPr/>
            </p:nvSpPr>
            <p:spPr>
              <a:xfrm>
                <a:off x="4648200" y="325584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אָכַלְתִּי שְׁתֵּי סְעוּדוֹת</a:t>
                </a:r>
              </a:p>
            </p:txBody>
          </p:sp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FD2AC4F9-48FD-D4B3-CD19-3B36E0B4372A}"/>
                  </a:ext>
                </a:extLst>
              </p:cNvPr>
              <p:cNvSpPr/>
              <p:nvPr/>
            </p:nvSpPr>
            <p:spPr>
              <a:xfrm>
                <a:off x="6436821" y="329224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sp>
        <p:nvSpPr>
          <p:cNvPr id="43" name="תיבת טקסט 42">
            <a:extLst>
              <a:ext uri="{FF2B5EF4-FFF2-40B4-BE49-F238E27FC236}">
                <a16:creationId xmlns:a16="http://schemas.microsoft.com/office/drawing/2014/main" id="{E7031C03-E7DE-436C-BBC0-A93A8DA0BC7F}"/>
              </a:ext>
            </a:extLst>
          </p:cNvPr>
          <p:cNvSpPr txBox="1"/>
          <p:nvPr/>
        </p:nvSpPr>
        <p:spPr>
          <a:xfrm>
            <a:off x="6982345" y="66675"/>
            <a:ext cx="577330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050" dirty="0"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ב"ה</a:t>
            </a:r>
          </a:p>
        </p:txBody>
      </p:sp>
      <p:sp>
        <p:nvSpPr>
          <p:cNvPr id="44" name="תיבת טקסט 43">
            <a:extLst>
              <a:ext uri="{FF2B5EF4-FFF2-40B4-BE49-F238E27FC236}">
                <a16:creationId xmlns:a16="http://schemas.microsoft.com/office/drawing/2014/main" id="{BECCB1AC-9294-12DA-6BC9-5CA2ED3F142C}"/>
              </a:ext>
            </a:extLst>
          </p:cNvPr>
          <p:cNvSpPr txBox="1"/>
          <p:nvPr/>
        </p:nvSpPr>
        <p:spPr>
          <a:xfrm>
            <a:off x="3201987" y="66675"/>
            <a:ext cx="577330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050" dirty="0"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ב"ה</a:t>
            </a:r>
          </a:p>
        </p:txBody>
      </p:sp>
      <p:sp>
        <p:nvSpPr>
          <p:cNvPr id="50" name="מלבן 49">
            <a:extLst>
              <a:ext uri="{FF2B5EF4-FFF2-40B4-BE49-F238E27FC236}">
                <a16:creationId xmlns:a16="http://schemas.microsoft.com/office/drawing/2014/main" id="{628B299C-59C1-736C-755D-24F37740C9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35781" y="4472940"/>
            <a:ext cx="1291590" cy="24193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מלבן 50">
            <a:extLst>
              <a:ext uri="{FF2B5EF4-FFF2-40B4-BE49-F238E27FC236}">
                <a16:creationId xmlns:a16="http://schemas.microsoft.com/office/drawing/2014/main" id="{2EEA487A-355C-0997-0409-0BD19554A6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6463" y="4472940"/>
            <a:ext cx="1291590" cy="24193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מלבן 52">
            <a:extLst>
              <a:ext uri="{FF2B5EF4-FFF2-40B4-BE49-F238E27FC236}">
                <a16:creationId xmlns:a16="http://schemas.microsoft.com/office/drawing/2014/main" id="{497A29C4-9DA2-C98E-4FF4-DA4AAC8E5D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6894" y="9028747"/>
            <a:ext cx="1717685" cy="24193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מלבן 53">
            <a:extLst>
              <a:ext uri="{FF2B5EF4-FFF2-40B4-BE49-F238E27FC236}">
                <a16:creationId xmlns:a16="http://schemas.microsoft.com/office/drawing/2014/main" id="{9DCB7A70-9421-E5FC-FA62-AFA1E5F433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16212" y="9028746"/>
            <a:ext cx="1717685" cy="24193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59" name="קבוצה 58">
            <a:extLst>
              <a:ext uri="{FF2B5EF4-FFF2-40B4-BE49-F238E27FC236}">
                <a16:creationId xmlns:a16="http://schemas.microsoft.com/office/drawing/2014/main" id="{EFE9E8A6-FFE4-BD94-9518-01C8B0D136A5}"/>
              </a:ext>
            </a:extLst>
          </p:cNvPr>
          <p:cNvGrpSpPr/>
          <p:nvPr/>
        </p:nvGrpSpPr>
        <p:grpSpPr>
          <a:xfrm>
            <a:off x="727047" y="1571823"/>
            <a:ext cx="2210377" cy="2159585"/>
            <a:chOff x="4510088" y="1571823"/>
            <a:chExt cx="2210377" cy="2159585"/>
          </a:xfrm>
        </p:grpSpPr>
        <p:grpSp>
          <p:nvGrpSpPr>
            <p:cNvPr id="60" name="קבוצה 59">
              <a:extLst>
                <a:ext uri="{FF2B5EF4-FFF2-40B4-BE49-F238E27FC236}">
                  <a16:creationId xmlns:a16="http://schemas.microsoft.com/office/drawing/2014/main" id="{1A44BF08-958E-7CCB-FEA1-52A5E1149736}"/>
                </a:ext>
              </a:extLst>
            </p:cNvPr>
            <p:cNvGrpSpPr/>
            <p:nvPr/>
          </p:nvGrpSpPr>
          <p:grpSpPr>
            <a:xfrm>
              <a:off x="4681538" y="1571823"/>
              <a:ext cx="2038927" cy="323165"/>
              <a:chOff x="4648200" y="1609923"/>
              <a:chExt cx="2038927" cy="323165"/>
            </a:xfrm>
          </p:grpSpPr>
          <p:sp>
            <p:nvSpPr>
              <p:cNvPr id="73" name="תיבת טקסט 72">
                <a:extLst>
                  <a:ext uri="{FF2B5EF4-FFF2-40B4-BE49-F238E27FC236}">
                    <a16:creationId xmlns:a16="http://schemas.microsoft.com/office/drawing/2014/main" id="{88E89448-F3DD-407E-0B37-616E4422550E}"/>
                  </a:ext>
                </a:extLst>
              </p:cNvPr>
              <p:cNvSpPr txBox="1"/>
              <p:nvPr/>
            </p:nvSpPr>
            <p:spPr>
              <a:xfrm>
                <a:off x="4648200" y="160992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עָרַכְתִּי כַּפָּרוֹת</a:t>
                </a:r>
              </a:p>
            </p:txBody>
          </p:sp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517906C8-9056-E1F0-1283-B66F18E1AE79}"/>
                  </a:ext>
                </a:extLst>
              </p:cNvPr>
              <p:cNvSpPr/>
              <p:nvPr/>
            </p:nvSpPr>
            <p:spPr>
              <a:xfrm>
                <a:off x="6436821" y="164632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61" name="קבוצה 60">
              <a:extLst>
                <a:ext uri="{FF2B5EF4-FFF2-40B4-BE49-F238E27FC236}">
                  <a16:creationId xmlns:a16="http://schemas.microsoft.com/office/drawing/2014/main" id="{1BE29875-DEFB-5C81-F900-FEE4EBFB92B2}"/>
                </a:ext>
              </a:extLst>
            </p:cNvPr>
            <p:cNvGrpSpPr/>
            <p:nvPr/>
          </p:nvGrpSpPr>
          <p:grpSpPr>
            <a:xfrm>
              <a:off x="4510088" y="1945203"/>
              <a:ext cx="2210377" cy="492443"/>
              <a:chOff x="4476750" y="1935678"/>
              <a:chExt cx="2210377" cy="492443"/>
            </a:xfrm>
          </p:grpSpPr>
          <p:sp>
            <p:nvSpPr>
              <p:cNvPr id="71" name="תיבת טקסט 70">
                <a:extLst>
                  <a:ext uri="{FF2B5EF4-FFF2-40B4-BE49-F238E27FC236}">
                    <a16:creationId xmlns:a16="http://schemas.microsoft.com/office/drawing/2014/main" id="{15F9229D-8093-ACEE-6161-09C6BA12BDA2}"/>
                  </a:ext>
                </a:extLst>
              </p:cNvPr>
              <p:cNvSpPr txBox="1"/>
              <p:nvPr/>
            </p:nvSpPr>
            <p:spPr>
              <a:xfrm>
                <a:off x="4476750" y="1935678"/>
                <a:ext cx="1967431" cy="49244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הִתְפַּלַּלְתִּי תְּפִלַּת שַׁחֲרִית</a:t>
                </a:r>
              </a:p>
              <a:p>
                <a:pPr algn="r" rtl="1"/>
                <a:r>
                  <a:rPr lang="he-IL" sz="1100" dirty="0">
                    <a:latin typeface="Ploni ML v2 AAA" panose="00000500000000000000" pitchFamily="50" charset="-79"/>
                    <a:ea typeface="Ploni ML v2 AAA" panose="00000500000000000000" pitchFamily="50" charset="-79"/>
                    <a:cs typeface="Ploni ML v2 AAA" panose="00000500000000000000" pitchFamily="50" charset="-79"/>
                  </a:rPr>
                  <a:t>עִם הוֹסָפוֹת לַעֲשֶׂרֶת יְמֵי תְּשׁוּבָה</a:t>
                </a:r>
              </a:p>
            </p:txBody>
          </p:sp>
          <p:sp>
            <p:nvSpPr>
              <p:cNvPr id="72" name="מלבן 71">
                <a:extLst>
                  <a:ext uri="{FF2B5EF4-FFF2-40B4-BE49-F238E27FC236}">
                    <a16:creationId xmlns:a16="http://schemas.microsoft.com/office/drawing/2014/main" id="{0256F22F-EF0A-71CA-0C77-45989B7F9AE5}"/>
                  </a:ext>
                </a:extLst>
              </p:cNvPr>
              <p:cNvSpPr/>
              <p:nvPr/>
            </p:nvSpPr>
            <p:spPr>
              <a:xfrm>
                <a:off x="6436821" y="205780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62" name="קבוצה 61">
              <a:extLst>
                <a:ext uri="{FF2B5EF4-FFF2-40B4-BE49-F238E27FC236}">
                  <a16:creationId xmlns:a16="http://schemas.microsoft.com/office/drawing/2014/main" id="{C4F7CA2E-2C63-D5C8-8119-28D981F7DB17}"/>
                </a:ext>
              </a:extLst>
            </p:cNvPr>
            <p:cNvGrpSpPr/>
            <p:nvPr/>
          </p:nvGrpSpPr>
          <p:grpSpPr>
            <a:xfrm>
              <a:off x="4681538" y="2490033"/>
              <a:ext cx="2038927" cy="323165"/>
              <a:chOff x="4648200" y="2432883"/>
              <a:chExt cx="2038927" cy="323165"/>
            </a:xfrm>
          </p:grpSpPr>
          <p:sp>
            <p:nvSpPr>
              <p:cNvPr id="69" name="תיבת טקסט 68">
                <a:extLst>
                  <a:ext uri="{FF2B5EF4-FFF2-40B4-BE49-F238E27FC236}">
                    <a16:creationId xmlns:a16="http://schemas.microsoft.com/office/drawing/2014/main" id="{4DF3D31A-E1F1-C91C-FDD4-6620099C8265}"/>
                  </a:ext>
                </a:extLst>
              </p:cNvPr>
              <p:cNvSpPr txBox="1"/>
              <p:nvPr/>
            </p:nvSpPr>
            <p:spPr>
              <a:xfrm>
                <a:off x="4648200" y="243288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הוֹסַפְתִּי בִּנְתִינַת צְדָקָה</a:t>
                </a:r>
              </a:p>
            </p:txBody>
          </p:sp>
          <p:sp>
            <p:nvSpPr>
              <p:cNvPr id="70" name="מלבן 69">
                <a:extLst>
                  <a:ext uri="{FF2B5EF4-FFF2-40B4-BE49-F238E27FC236}">
                    <a16:creationId xmlns:a16="http://schemas.microsoft.com/office/drawing/2014/main" id="{3ED13F18-037C-D00B-8162-79E4BA9D0CC2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63" name="קבוצה 62">
              <a:extLst>
                <a:ext uri="{FF2B5EF4-FFF2-40B4-BE49-F238E27FC236}">
                  <a16:creationId xmlns:a16="http://schemas.microsoft.com/office/drawing/2014/main" id="{3E0DF1B2-77F8-0DCB-FE10-122397A346B0}"/>
                </a:ext>
              </a:extLst>
            </p:cNvPr>
            <p:cNvGrpSpPr/>
            <p:nvPr/>
          </p:nvGrpSpPr>
          <p:grpSpPr>
            <a:xfrm>
              <a:off x="4681538" y="2949138"/>
              <a:ext cx="2038927" cy="323165"/>
              <a:chOff x="4648200" y="2844363"/>
              <a:chExt cx="2038927" cy="323165"/>
            </a:xfrm>
          </p:grpSpPr>
          <p:sp>
            <p:nvSpPr>
              <p:cNvPr id="67" name="תיבת טקסט 66">
                <a:extLst>
                  <a:ext uri="{FF2B5EF4-FFF2-40B4-BE49-F238E27FC236}">
                    <a16:creationId xmlns:a16="http://schemas.microsoft.com/office/drawing/2014/main" id="{76BCDEFB-1B97-165A-E0B9-8050D2EBB176}"/>
                  </a:ext>
                </a:extLst>
              </p:cNvPr>
              <p:cNvSpPr txBox="1"/>
              <p:nvPr/>
            </p:nvSpPr>
            <p:spPr>
              <a:xfrm>
                <a:off x="4648200" y="284436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עָזַרְתִּי בַּבַּיִת</a:t>
                </a:r>
              </a:p>
            </p:txBody>
          </p:sp>
          <p:sp>
            <p:nvSpPr>
              <p:cNvPr id="68" name="מלבן 67">
                <a:extLst>
                  <a:ext uri="{FF2B5EF4-FFF2-40B4-BE49-F238E27FC236}">
                    <a16:creationId xmlns:a16="http://schemas.microsoft.com/office/drawing/2014/main" id="{B92DFB3A-2FB7-6F6D-EE2D-CE05772A9EF7}"/>
                  </a:ext>
                </a:extLst>
              </p:cNvPr>
              <p:cNvSpPr/>
              <p:nvPr/>
            </p:nvSpPr>
            <p:spPr>
              <a:xfrm>
                <a:off x="6436821" y="288076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64" name="קבוצה 63">
              <a:extLst>
                <a:ext uri="{FF2B5EF4-FFF2-40B4-BE49-F238E27FC236}">
                  <a16:creationId xmlns:a16="http://schemas.microsoft.com/office/drawing/2014/main" id="{B3A96E16-B335-0CB8-F461-36B395458B13}"/>
                </a:ext>
              </a:extLst>
            </p:cNvPr>
            <p:cNvGrpSpPr/>
            <p:nvPr/>
          </p:nvGrpSpPr>
          <p:grpSpPr>
            <a:xfrm>
              <a:off x="4681538" y="3408243"/>
              <a:ext cx="2038927" cy="323165"/>
              <a:chOff x="4648200" y="3255843"/>
              <a:chExt cx="2038927" cy="323165"/>
            </a:xfrm>
          </p:grpSpPr>
          <p:sp>
            <p:nvSpPr>
              <p:cNvPr id="65" name="תיבת טקסט 64">
                <a:extLst>
                  <a:ext uri="{FF2B5EF4-FFF2-40B4-BE49-F238E27FC236}">
                    <a16:creationId xmlns:a16="http://schemas.microsoft.com/office/drawing/2014/main" id="{702EB4B5-F9F7-B825-0E04-76138B289662}"/>
                  </a:ext>
                </a:extLst>
              </p:cNvPr>
              <p:cNvSpPr txBox="1"/>
              <p:nvPr/>
            </p:nvSpPr>
            <p:spPr>
              <a:xfrm>
                <a:off x="4648200" y="325584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אָכַלְתִּי שְׁתֵּי סְעוּדוֹת</a:t>
                </a:r>
              </a:p>
            </p:txBody>
          </p:sp>
          <p:sp>
            <p:nvSpPr>
              <p:cNvPr id="66" name="מלבן 65">
                <a:extLst>
                  <a:ext uri="{FF2B5EF4-FFF2-40B4-BE49-F238E27FC236}">
                    <a16:creationId xmlns:a16="http://schemas.microsoft.com/office/drawing/2014/main" id="{4ECA519C-D852-FCC5-DD50-7A71DDE7298B}"/>
                  </a:ext>
                </a:extLst>
              </p:cNvPr>
              <p:cNvSpPr/>
              <p:nvPr/>
            </p:nvSpPr>
            <p:spPr>
              <a:xfrm>
                <a:off x="6436821" y="329224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93" name="קבוצה 92">
            <a:extLst>
              <a:ext uri="{FF2B5EF4-FFF2-40B4-BE49-F238E27FC236}">
                <a16:creationId xmlns:a16="http://schemas.microsoft.com/office/drawing/2014/main" id="{B56B077A-BC36-5A30-7A7A-04F5F5BDBBE9}"/>
              </a:ext>
            </a:extLst>
          </p:cNvPr>
          <p:cNvGrpSpPr/>
          <p:nvPr/>
        </p:nvGrpSpPr>
        <p:grpSpPr>
          <a:xfrm>
            <a:off x="4416212" y="6162921"/>
            <a:ext cx="2304253" cy="2147850"/>
            <a:chOff x="4416212" y="6067669"/>
            <a:chExt cx="2304253" cy="2147850"/>
          </a:xfrm>
        </p:grpSpPr>
        <p:grpSp>
          <p:nvGrpSpPr>
            <p:cNvPr id="55" name="קבוצה 54">
              <a:extLst>
                <a:ext uri="{FF2B5EF4-FFF2-40B4-BE49-F238E27FC236}">
                  <a16:creationId xmlns:a16="http://schemas.microsoft.com/office/drawing/2014/main" id="{1DF96A54-F801-FC41-D28F-9EA4177B1136}"/>
                </a:ext>
              </a:extLst>
            </p:cNvPr>
            <p:cNvGrpSpPr/>
            <p:nvPr/>
          </p:nvGrpSpPr>
          <p:grpSpPr>
            <a:xfrm>
              <a:off x="4510088" y="6067669"/>
              <a:ext cx="2210377" cy="323165"/>
              <a:chOff x="4476750" y="2432883"/>
              <a:chExt cx="2210377" cy="323165"/>
            </a:xfrm>
          </p:grpSpPr>
          <p:sp>
            <p:nvSpPr>
              <p:cNvPr id="56" name="תיבת טקסט 55">
                <a:extLst>
                  <a:ext uri="{FF2B5EF4-FFF2-40B4-BE49-F238E27FC236}">
                    <a16:creationId xmlns:a16="http://schemas.microsoft.com/office/drawing/2014/main" id="{DF8BA1E4-7EC4-6738-E545-47490867CB2B}"/>
                  </a:ext>
                </a:extLst>
              </p:cNvPr>
              <p:cNvSpPr txBox="1"/>
              <p:nvPr/>
            </p:nvSpPr>
            <p:spPr>
              <a:xfrm>
                <a:off x="4476750" y="2432883"/>
                <a:ext cx="196743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הִתְפַּלַּלְתִּי תְּפִלַּת שַׁחֲרִית</a:t>
                </a:r>
              </a:p>
            </p:txBody>
          </p:sp>
          <p:sp>
            <p:nvSpPr>
              <p:cNvPr id="57" name="מלבן 56">
                <a:extLst>
                  <a:ext uri="{FF2B5EF4-FFF2-40B4-BE49-F238E27FC236}">
                    <a16:creationId xmlns:a16="http://schemas.microsoft.com/office/drawing/2014/main" id="{EDB98D56-2108-622F-6E54-BE358C1AE853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75" name="קבוצה 74">
              <a:extLst>
                <a:ext uri="{FF2B5EF4-FFF2-40B4-BE49-F238E27FC236}">
                  <a16:creationId xmlns:a16="http://schemas.microsoft.com/office/drawing/2014/main" id="{AFD4F444-814A-4115-55AD-F93520A5892D}"/>
                </a:ext>
              </a:extLst>
            </p:cNvPr>
            <p:cNvGrpSpPr/>
            <p:nvPr/>
          </p:nvGrpSpPr>
          <p:grpSpPr>
            <a:xfrm>
              <a:off x="4416212" y="6430037"/>
              <a:ext cx="2304253" cy="507831"/>
              <a:chOff x="4382874" y="2331284"/>
              <a:chExt cx="2304253" cy="507831"/>
            </a:xfrm>
          </p:grpSpPr>
          <p:sp>
            <p:nvSpPr>
              <p:cNvPr id="76" name="תיבת טקסט 75">
                <a:extLst>
                  <a:ext uri="{FF2B5EF4-FFF2-40B4-BE49-F238E27FC236}">
                    <a16:creationId xmlns:a16="http://schemas.microsoft.com/office/drawing/2014/main" id="{2B968A9D-8CE8-E20D-C6AE-7ABE322B5D04}"/>
                  </a:ext>
                </a:extLst>
              </p:cNvPr>
              <p:cNvSpPr txBox="1"/>
              <p:nvPr/>
            </p:nvSpPr>
            <p:spPr>
              <a:xfrm>
                <a:off x="4382874" y="2331284"/>
                <a:ext cx="2061307" cy="5078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נָעַלְתִּי נַעֲלַיִם מַתְאִימוֹת</a:t>
                </a:r>
              </a:p>
              <a:p>
                <a:pPr algn="r" rtl="1"/>
                <a:r>
                  <a:rPr lang="he-IL" sz="1100" dirty="0">
                    <a:latin typeface="Ploni ML v2 AAA" panose="00000500000000000000" pitchFamily="50" charset="-79"/>
                    <a:ea typeface="Ploni ML v2 AAA" panose="00000500000000000000" pitchFamily="50" charset="-79"/>
                    <a:cs typeface="Ploni ML v2 AAA" panose="00000500000000000000" pitchFamily="50" charset="-79"/>
                  </a:rPr>
                  <a:t>(שֶׁלֹּא עֲשׂוּיוֹת מֵעוֹר)</a:t>
                </a:r>
              </a:p>
            </p:txBody>
          </p:sp>
          <p:sp>
            <p:nvSpPr>
              <p:cNvPr id="77" name="מלבן 76">
                <a:extLst>
                  <a:ext uri="{FF2B5EF4-FFF2-40B4-BE49-F238E27FC236}">
                    <a16:creationId xmlns:a16="http://schemas.microsoft.com/office/drawing/2014/main" id="{5BEED194-575A-40BD-E397-1CBEC45E10F2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78" name="קבוצה 77">
              <a:extLst>
                <a:ext uri="{FF2B5EF4-FFF2-40B4-BE49-F238E27FC236}">
                  <a16:creationId xmlns:a16="http://schemas.microsoft.com/office/drawing/2014/main" id="{690BEAC7-9468-C744-F7F7-2800FFCAB47B}"/>
                </a:ext>
              </a:extLst>
            </p:cNvPr>
            <p:cNvGrpSpPr/>
            <p:nvPr/>
          </p:nvGrpSpPr>
          <p:grpSpPr>
            <a:xfrm>
              <a:off x="4681538" y="6995603"/>
              <a:ext cx="2038927" cy="323165"/>
              <a:chOff x="4648200" y="2432883"/>
              <a:chExt cx="2038927" cy="323165"/>
            </a:xfrm>
          </p:grpSpPr>
          <p:sp>
            <p:nvSpPr>
              <p:cNvPr id="79" name="תיבת טקסט 78">
                <a:extLst>
                  <a:ext uri="{FF2B5EF4-FFF2-40B4-BE49-F238E27FC236}">
                    <a16:creationId xmlns:a16="http://schemas.microsoft.com/office/drawing/2014/main" id="{980F63BA-421C-A0C0-DC79-76635EF78DC9}"/>
                  </a:ext>
                </a:extLst>
              </p:cNvPr>
              <p:cNvSpPr txBox="1"/>
              <p:nvPr/>
            </p:nvSpPr>
            <p:spPr>
              <a:xfrm>
                <a:off x="4648200" y="243288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אָמַרְתִּי תְּהִלִּים</a:t>
                </a:r>
              </a:p>
            </p:txBody>
          </p:sp>
          <p:sp>
            <p:nvSpPr>
              <p:cNvPr id="80" name="מלבן 79">
                <a:extLst>
                  <a:ext uri="{FF2B5EF4-FFF2-40B4-BE49-F238E27FC236}">
                    <a16:creationId xmlns:a16="http://schemas.microsoft.com/office/drawing/2014/main" id="{423BFA8E-6621-7DB9-15E8-E14A559D590F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81" name="קבוצה 80">
              <a:extLst>
                <a:ext uri="{FF2B5EF4-FFF2-40B4-BE49-F238E27FC236}">
                  <a16:creationId xmlns:a16="http://schemas.microsoft.com/office/drawing/2014/main" id="{5F6279EF-4C83-2970-C0A2-0C380E7EA2A5}"/>
                </a:ext>
              </a:extLst>
            </p:cNvPr>
            <p:cNvGrpSpPr/>
            <p:nvPr/>
          </p:nvGrpSpPr>
          <p:grpSpPr>
            <a:xfrm>
              <a:off x="4510088" y="7459570"/>
              <a:ext cx="2210377" cy="323165"/>
              <a:chOff x="4476750" y="2432883"/>
              <a:chExt cx="2210377" cy="323165"/>
            </a:xfrm>
          </p:grpSpPr>
          <p:sp>
            <p:nvSpPr>
              <p:cNvPr id="82" name="תיבת טקסט 81">
                <a:extLst>
                  <a:ext uri="{FF2B5EF4-FFF2-40B4-BE49-F238E27FC236}">
                    <a16:creationId xmlns:a16="http://schemas.microsoft.com/office/drawing/2014/main" id="{9B5D6158-DC7C-DA6A-BFC5-66619791B285}"/>
                  </a:ext>
                </a:extLst>
              </p:cNvPr>
              <p:cNvSpPr txBox="1"/>
              <p:nvPr/>
            </p:nvSpPr>
            <p:spPr>
              <a:xfrm>
                <a:off x="4476750" y="2432883"/>
                <a:ext cx="196743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צַמְתִּי חֵלֶק מֵהַיּוֹם</a:t>
                </a:r>
              </a:p>
            </p:txBody>
          </p:sp>
          <p:sp>
            <p:nvSpPr>
              <p:cNvPr id="83" name="מלבן 82">
                <a:extLst>
                  <a:ext uri="{FF2B5EF4-FFF2-40B4-BE49-F238E27FC236}">
                    <a16:creationId xmlns:a16="http://schemas.microsoft.com/office/drawing/2014/main" id="{BC44000A-1327-DC31-8CCA-B0647B324980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0" name="קבוצה 89">
              <a:extLst>
                <a:ext uri="{FF2B5EF4-FFF2-40B4-BE49-F238E27FC236}">
                  <a16:creationId xmlns:a16="http://schemas.microsoft.com/office/drawing/2014/main" id="{884B3550-395E-C2F7-4B85-6F5B48D7842A}"/>
                </a:ext>
              </a:extLst>
            </p:cNvPr>
            <p:cNvGrpSpPr/>
            <p:nvPr/>
          </p:nvGrpSpPr>
          <p:grpSpPr>
            <a:xfrm>
              <a:off x="4510088" y="7892354"/>
              <a:ext cx="2210377" cy="323165"/>
              <a:chOff x="4476750" y="2432883"/>
              <a:chExt cx="2210377" cy="323165"/>
            </a:xfrm>
          </p:grpSpPr>
          <p:sp>
            <p:nvSpPr>
              <p:cNvPr id="91" name="תיבת טקסט 90">
                <a:extLst>
                  <a:ext uri="{FF2B5EF4-FFF2-40B4-BE49-F238E27FC236}">
                    <a16:creationId xmlns:a16="http://schemas.microsoft.com/office/drawing/2014/main" id="{0FD3CF0C-CE42-A796-267A-CAC18830FAED}"/>
                  </a:ext>
                </a:extLst>
              </p:cNvPr>
              <p:cNvSpPr txBox="1"/>
              <p:nvPr/>
            </p:nvSpPr>
            <p:spPr>
              <a:xfrm>
                <a:off x="4476750" y="2432883"/>
                <a:ext cx="196743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הִתְפַּלַּלְתִּי תְּפִלַּת נְעִילָה</a:t>
                </a:r>
              </a:p>
            </p:txBody>
          </p:sp>
          <p:sp>
            <p:nvSpPr>
              <p:cNvPr id="92" name="מלבן 91">
                <a:extLst>
                  <a:ext uri="{FF2B5EF4-FFF2-40B4-BE49-F238E27FC236}">
                    <a16:creationId xmlns:a16="http://schemas.microsoft.com/office/drawing/2014/main" id="{08F61639-98E7-66EC-5EE6-E9D4896FE27C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  <p:grpSp>
        <p:nvGrpSpPr>
          <p:cNvPr id="94" name="קבוצה 93">
            <a:extLst>
              <a:ext uri="{FF2B5EF4-FFF2-40B4-BE49-F238E27FC236}">
                <a16:creationId xmlns:a16="http://schemas.microsoft.com/office/drawing/2014/main" id="{CCFE667F-43EA-5C19-A747-7934F2425466}"/>
              </a:ext>
            </a:extLst>
          </p:cNvPr>
          <p:cNvGrpSpPr/>
          <p:nvPr/>
        </p:nvGrpSpPr>
        <p:grpSpPr>
          <a:xfrm>
            <a:off x="633171" y="6195458"/>
            <a:ext cx="2304253" cy="2147850"/>
            <a:chOff x="4416212" y="6067669"/>
            <a:chExt cx="2304253" cy="2147850"/>
          </a:xfrm>
        </p:grpSpPr>
        <p:grpSp>
          <p:nvGrpSpPr>
            <p:cNvPr id="95" name="קבוצה 94">
              <a:extLst>
                <a:ext uri="{FF2B5EF4-FFF2-40B4-BE49-F238E27FC236}">
                  <a16:creationId xmlns:a16="http://schemas.microsoft.com/office/drawing/2014/main" id="{EDFFC0AD-6421-C4AA-D795-3960429DCB34}"/>
                </a:ext>
              </a:extLst>
            </p:cNvPr>
            <p:cNvGrpSpPr/>
            <p:nvPr/>
          </p:nvGrpSpPr>
          <p:grpSpPr>
            <a:xfrm>
              <a:off x="4510088" y="6067669"/>
              <a:ext cx="2210377" cy="323165"/>
              <a:chOff x="4476750" y="2432883"/>
              <a:chExt cx="2210377" cy="323165"/>
            </a:xfrm>
          </p:grpSpPr>
          <p:sp>
            <p:nvSpPr>
              <p:cNvPr id="108" name="תיבת טקסט 107">
                <a:extLst>
                  <a:ext uri="{FF2B5EF4-FFF2-40B4-BE49-F238E27FC236}">
                    <a16:creationId xmlns:a16="http://schemas.microsoft.com/office/drawing/2014/main" id="{C696928C-AC40-C140-A9C1-AFB0C7DF1199}"/>
                  </a:ext>
                </a:extLst>
              </p:cNvPr>
              <p:cNvSpPr txBox="1"/>
              <p:nvPr/>
            </p:nvSpPr>
            <p:spPr>
              <a:xfrm>
                <a:off x="4476750" y="2432883"/>
                <a:ext cx="196743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הִתְפַּלַּלְתִּי תְּפִלַּת שַׁחֲרִית</a:t>
                </a:r>
              </a:p>
            </p:txBody>
          </p:sp>
          <p:sp>
            <p:nvSpPr>
              <p:cNvPr id="109" name="מלבן 108">
                <a:extLst>
                  <a:ext uri="{FF2B5EF4-FFF2-40B4-BE49-F238E27FC236}">
                    <a16:creationId xmlns:a16="http://schemas.microsoft.com/office/drawing/2014/main" id="{F56F20AE-BD2A-56AF-98F8-0FB5C6C5E4C7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6" name="קבוצה 95">
              <a:extLst>
                <a:ext uri="{FF2B5EF4-FFF2-40B4-BE49-F238E27FC236}">
                  <a16:creationId xmlns:a16="http://schemas.microsoft.com/office/drawing/2014/main" id="{117F1068-A2EA-7C15-D16F-3D924DE5AF65}"/>
                </a:ext>
              </a:extLst>
            </p:cNvPr>
            <p:cNvGrpSpPr/>
            <p:nvPr/>
          </p:nvGrpSpPr>
          <p:grpSpPr>
            <a:xfrm>
              <a:off x="4416212" y="6430037"/>
              <a:ext cx="2304253" cy="507831"/>
              <a:chOff x="4382874" y="2331284"/>
              <a:chExt cx="2304253" cy="507831"/>
            </a:xfrm>
          </p:grpSpPr>
          <p:sp>
            <p:nvSpPr>
              <p:cNvPr id="106" name="תיבת טקסט 105">
                <a:extLst>
                  <a:ext uri="{FF2B5EF4-FFF2-40B4-BE49-F238E27FC236}">
                    <a16:creationId xmlns:a16="http://schemas.microsoft.com/office/drawing/2014/main" id="{692BFC35-5084-1D15-FEA6-89247A5E34B7}"/>
                  </a:ext>
                </a:extLst>
              </p:cNvPr>
              <p:cNvSpPr txBox="1"/>
              <p:nvPr/>
            </p:nvSpPr>
            <p:spPr>
              <a:xfrm>
                <a:off x="4382874" y="2331284"/>
                <a:ext cx="2061307" cy="5078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נָעַלְתִּי נַעֲלַיִם מַתְאִימוֹת</a:t>
                </a:r>
              </a:p>
              <a:p>
                <a:pPr algn="r" rtl="1"/>
                <a:r>
                  <a:rPr lang="he-IL" sz="1100" dirty="0">
                    <a:latin typeface="Ploni ML v2 AAA" panose="00000500000000000000" pitchFamily="50" charset="-79"/>
                    <a:ea typeface="Ploni ML v2 AAA" panose="00000500000000000000" pitchFamily="50" charset="-79"/>
                    <a:cs typeface="Ploni ML v2 AAA" panose="00000500000000000000" pitchFamily="50" charset="-79"/>
                  </a:rPr>
                  <a:t>(שֶׁלֹּא עֲשׂוּיוֹת מֵעוֹר)</a:t>
                </a:r>
              </a:p>
            </p:txBody>
          </p:sp>
          <p:sp>
            <p:nvSpPr>
              <p:cNvPr id="107" name="מלבן 106">
                <a:extLst>
                  <a:ext uri="{FF2B5EF4-FFF2-40B4-BE49-F238E27FC236}">
                    <a16:creationId xmlns:a16="http://schemas.microsoft.com/office/drawing/2014/main" id="{D95B100F-F834-CA7C-64A4-E7EE631CAA05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7" name="קבוצה 96">
              <a:extLst>
                <a:ext uri="{FF2B5EF4-FFF2-40B4-BE49-F238E27FC236}">
                  <a16:creationId xmlns:a16="http://schemas.microsoft.com/office/drawing/2014/main" id="{020F612C-49BD-BE3E-3526-C68E585B51F2}"/>
                </a:ext>
              </a:extLst>
            </p:cNvPr>
            <p:cNvGrpSpPr/>
            <p:nvPr/>
          </p:nvGrpSpPr>
          <p:grpSpPr>
            <a:xfrm>
              <a:off x="4681538" y="6995603"/>
              <a:ext cx="2038927" cy="323165"/>
              <a:chOff x="4648200" y="2432883"/>
              <a:chExt cx="2038927" cy="323165"/>
            </a:xfrm>
          </p:grpSpPr>
          <p:sp>
            <p:nvSpPr>
              <p:cNvPr id="104" name="תיבת טקסט 103">
                <a:extLst>
                  <a:ext uri="{FF2B5EF4-FFF2-40B4-BE49-F238E27FC236}">
                    <a16:creationId xmlns:a16="http://schemas.microsoft.com/office/drawing/2014/main" id="{2BF755E9-5328-9883-ED66-B4948662E370}"/>
                  </a:ext>
                </a:extLst>
              </p:cNvPr>
              <p:cNvSpPr txBox="1"/>
              <p:nvPr/>
            </p:nvSpPr>
            <p:spPr>
              <a:xfrm>
                <a:off x="4648200" y="2432883"/>
                <a:ext cx="179598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אָמַרְתִּי תְּהִלִּים</a:t>
                </a:r>
              </a:p>
            </p:txBody>
          </p:sp>
          <p:sp>
            <p:nvSpPr>
              <p:cNvPr id="105" name="מלבן 104">
                <a:extLst>
                  <a:ext uri="{FF2B5EF4-FFF2-40B4-BE49-F238E27FC236}">
                    <a16:creationId xmlns:a16="http://schemas.microsoft.com/office/drawing/2014/main" id="{FEA7803E-ABC9-0A2A-CF83-20ECDFA64E30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8" name="קבוצה 97">
              <a:extLst>
                <a:ext uri="{FF2B5EF4-FFF2-40B4-BE49-F238E27FC236}">
                  <a16:creationId xmlns:a16="http://schemas.microsoft.com/office/drawing/2014/main" id="{98773935-8992-0220-16FD-7D3B4F7123C6}"/>
                </a:ext>
              </a:extLst>
            </p:cNvPr>
            <p:cNvGrpSpPr/>
            <p:nvPr/>
          </p:nvGrpSpPr>
          <p:grpSpPr>
            <a:xfrm>
              <a:off x="4510088" y="7459570"/>
              <a:ext cx="2210377" cy="323165"/>
              <a:chOff x="4476750" y="2432883"/>
              <a:chExt cx="2210377" cy="323165"/>
            </a:xfrm>
          </p:grpSpPr>
          <p:sp>
            <p:nvSpPr>
              <p:cNvPr id="102" name="תיבת טקסט 101">
                <a:extLst>
                  <a:ext uri="{FF2B5EF4-FFF2-40B4-BE49-F238E27FC236}">
                    <a16:creationId xmlns:a16="http://schemas.microsoft.com/office/drawing/2014/main" id="{7C7E44C9-2861-5F6E-C013-13C833B9AE48}"/>
                  </a:ext>
                </a:extLst>
              </p:cNvPr>
              <p:cNvSpPr txBox="1"/>
              <p:nvPr/>
            </p:nvSpPr>
            <p:spPr>
              <a:xfrm>
                <a:off x="4476750" y="2432883"/>
                <a:ext cx="196743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צַמְתִּי חֵלֶק מֵהַיּוֹם</a:t>
                </a:r>
              </a:p>
            </p:txBody>
          </p:sp>
          <p:sp>
            <p:nvSpPr>
              <p:cNvPr id="103" name="מלבן 102">
                <a:extLst>
                  <a:ext uri="{FF2B5EF4-FFF2-40B4-BE49-F238E27FC236}">
                    <a16:creationId xmlns:a16="http://schemas.microsoft.com/office/drawing/2014/main" id="{FD70DC3B-C4BF-DEC8-AD42-DDCAE6CEA33A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grpSp>
          <p:nvGrpSpPr>
            <p:cNvPr id="99" name="קבוצה 98">
              <a:extLst>
                <a:ext uri="{FF2B5EF4-FFF2-40B4-BE49-F238E27FC236}">
                  <a16:creationId xmlns:a16="http://schemas.microsoft.com/office/drawing/2014/main" id="{31A21A86-CD70-4B1D-C4CB-58216FD39955}"/>
                </a:ext>
              </a:extLst>
            </p:cNvPr>
            <p:cNvGrpSpPr/>
            <p:nvPr/>
          </p:nvGrpSpPr>
          <p:grpSpPr>
            <a:xfrm>
              <a:off x="4510088" y="7892354"/>
              <a:ext cx="2210377" cy="323165"/>
              <a:chOff x="4476750" y="2432883"/>
              <a:chExt cx="2210377" cy="323165"/>
            </a:xfrm>
          </p:grpSpPr>
          <p:sp>
            <p:nvSpPr>
              <p:cNvPr id="100" name="תיבת טקסט 99">
                <a:extLst>
                  <a:ext uri="{FF2B5EF4-FFF2-40B4-BE49-F238E27FC236}">
                    <a16:creationId xmlns:a16="http://schemas.microsoft.com/office/drawing/2014/main" id="{478CF69B-28AC-6070-F77D-AD2CE7CD004D}"/>
                  </a:ext>
                </a:extLst>
              </p:cNvPr>
              <p:cNvSpPr txBox="1"/>
              <p:nvPr/>
            </p:nvSpPr>
            <p:spPr>
              <a:xfrm>
                <a:off x="4476750" y="2432883"/>
                <a:ext cx="1967431" cy="3231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r" rtl="1"/>
                <a:r>
                  <a:rPr lang="he-IL" sz="1500" dirty="0">
                    <a:latin typeface="Ploni ML v2 AAA Medium" panose="00000600000000000000" pitchFamily="50" charset="-79"/>
                    <a:ea typeface="Ploni ML v2 AAA Medium" panose="00000600000000000000" pitchFamily="50" charset="-79"/>
                    <a:cs typeface="Ploni ML v2 AAA Medium" panose="00000600000000000000" pitchFamily="50" charset="-79"/>
                  </a:rPr>
                  <a:t>הִתְפַּלַּלְתִּי תְּפִלַּת נְעִילָה</a:t>
                </a:r>
              </a:p>
            </p:txBody>
          </p:sp>
          <p:sp>
            <p:nvSpPr>
              <p:cNvPr id="101" name="מלבן 100">
                <a:extLst>
                  <a:ext uri="{FF2B5EF4-FFF2-40B4-BE49-F238E27FC236}">
                    <a16:creationId xmlns:a16="http://schemas.microsoft.com/office/drawing/2014/main" id="{8E9BC80D-3081-A50F-0881-E046ED039606}"/>
                  </a:ext>
                </a:extLst>
              </p:cNvPr>
              <p:cNvSpPr/>
              <p:nvPr/>
            </p:nvSpPr>
            <p:spPr>
              <a:xfrm>
                <a:off x="6436821" y="2469289"/>
                <a:ext cx="250306" cy="252745"/>
              </a:xfrm>
              <a:custGeom>
                <a:avLst/>
                <a:gdLst>
                  <a:gd name="connsiteX0" fmla="*/ 0 w 250306"/>
                  <a:gd name="connsiteY0" fmla="*/ 0 h 252745"/>
                  <a:gd name="connsiteX1" fmla="*/ 250306 w 250306"/>
                  <a:gd name="connsiteY1" fmla="*/ 0 h 252745"/>
                  <a:gd name="connsiteX2" fmla="*/ 250306 w 250306"/>
                  <a:gd name="connsiteY2" fmla="*/ 252745 h 252745"/>
                  <a:gd name="connsiteX3" fmla="*/ 0 w 250306"/>
                  <a:gd name="connsiteY3" fmla="*/ 252745 h 252745"/>
                  <a:gd name="connsiteX4" fmla="*/ 0 w 250306"/>
                  <a:gd name="connsiteY4" fmla="*/ 0 h 252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306" h="252745" fill="none" extrusionOk="0">
                    <a:moveTo>
                      <a:pt x="0" y="0"/>
                    </a:moveTo>
                    <a:cubicBezTo>
                      <a:pt x="92137" y="17007"/>
                      <a:pt x="201655" y="-7525"/>
                      <a:pt x="250306" y="0"/>
                    </a:cubicBezTo>
                    <a:cubicBezTo>
                      <a:pt x="260890" y="35183"/>
                      <a:pt x="228417" y="140847"/>
                      <a:pt x="250306" y="252745"/>
                    </a:cubicBezTo>
                    <a:cubicBezTo>
                      <a:pt x="212566" y="250037"/>
                      <a:pt x="71167" y="252784"/>
                      <a:pt x="0" y="252745"/>
                    </a:cubicBezTo>
                    <a:cubicBezTo>
                      <a:pt x="-2898" y="146905"/>
                      <a:pt x="1301" y="44464"/>
                      <a:pt x="0" y="0"/>
                    </a:cubicBezTo>
                    <a:close/>
                  </a:path>
                  <a:path w="250306" h="252745" stroke="0" extrusionOk="0">
                    <a:moveTo>
                      <a:pt x="0" y="0"/>
                    </a:moveTo>
                    <a:cubicBezTo>
                      <a:pt x="114973" y="-3795"/>
                      <a:pt x="216666" y="7101"/>
                      <a:pt x="250306" y="0"/>
                    </a:cubicBezTo>
                    <a:cubicBezTo>
                      <a:pt x="269434" y="84232"/>
                      <a:pt x="245196" y="135463"/>
                      <a:pt x="250306" y="252745"/>
                    </a:cubicBezTo>
                    <a:cubicBezTo>
                      <a:pt x="125946" y="235181"/>
                      <a:pt x="64178" y="230635"/>
                      <a:pt x="0" y="252745"/>
                    </a:cubicBezTo>
                    <a:cubicBezTo>
                      <a:pt x="19163" y="153462"/>
                      <a:pt x="-8614" y="6719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981765707">
                      <a:prstGeom prst="rect">
                        <a:avLst/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435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טקסט, קבלה, מסמך&#10;&#10;התיאור נוצר באופן אוטומטי">
            <a:extLst>
              <a:ext uri="{FF2B5EF4-FFF2-40B4-BE49-F238E27FC236}">
                <a16:creationId xmlns:a16="http://schemas.microsoft.com/office/drawing/2014/main" id="{30E71120-2FBE-AFD3-8E83-C7F83E6FE3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37" y="0"/>
            <a:ext cx="3779318" cy="1069181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7A91FCE-6822-DF14-9DAB-518A942640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79318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9220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76</Words>
  <Application>Microsoft Office PowerPoint</Application>
  <PresentationFormat>מותאם אישית</PresentationFormat>
  <Paragraphs>26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8" baseType="lpstr">
      <vt:lpstr>Calibri Light</vt:lpstr>
      <vt:lpstr>Ploni ML v2 AAA</vt:lpstr>
      <vt:lpstr>Ploni ML v2 AAA Medium</vt:lpstr>
      <vt:lpstr>Calibri</vt:lpstr>
      <vt:lpstr>Arial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5</cp:revision>
  <dcterms:created xsi:type="dcterms:W3CDTF">2022-09-29T10:31:03Z</dcterms:created>
  <dcterms:modified xsi:type="dcterms:W3CDTF">2022-09-29T12:07:00Z</dcterms:modified>
</cp:coreProperties>
</file>