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23" r:id="rId2"/>
    <p:sldId id="345" r:id="rId3"/>
    <p:sldId id="290" r:id="rId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F16085-7759-4745-A98D-C8B29C62C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E0BC50-BBBC-4718-92CD-FED9859B9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24C4AD6-F02F-438B-80A8-11B5ED235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76C3C9-CE56-4ED1-ADF3-F888C32B0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A14B4A9-FAB6-4332-BD69-1BFCBD68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166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B9640C-1756-44C5-BB7D-427D1A94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894D282-DA42-48C8-B1D4-6E1CD0B5E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7CF6B75-E071-4B3B-BE50-8F8F59941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3795E82-5C29-48ED-A1FE-CE3AA687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D77FB4D-1B25-4108-9A3D-DB7BF2FBA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511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48B1E1-C8C7-4E56-B180-F6DF35C5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8314D7-2129-445D-AD48-A52F72F7F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CF31640-4285-488F-B983-0BF6AD2D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DA39A3-DC2B-4557-A1E8-14B9362B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1E359F5-3DC6-477D-BEF0-5DDB1CD61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649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2865BF-A3BB-4F1A-A55A-6DD3DA313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7E8925D-8B2E-40F0-A3F6-6C4EF63C5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6BEF6B1-ADDE-4852-8170-99B776CDA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E446EC7-E655-4379-B3D6-46014776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0BEDF3F-D639-4E24-842C-72F80E84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98B2A60-D760-4162-A410-E73F9B851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28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F0CDF7-827D-4E87-A669-F3A8CEC5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3AA473-ADDA-4BB7-83AC-FDFB0A72B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A33D06A-BF5C-4EAE-B1BB-27D1CA774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691142D-5180-4E2B-9CB6-22DD73C73D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FB26E26-2E01-4170-BEB2-F833C88CB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AF8FA71-6E51-453D-BED6-0DE5E4AF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57B8F15-64D7-4B23-B01C-47161C4F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7841567-B6F1-4B02-8F88-050C7F57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062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6BB91-0E18-469D-B788-8412852AA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73AFCEC-3133-4E87-89AF-0905367A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706CD0E-88D4-4BC0-A1BA-C2F8A840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56600DB-1534-4808-9E63-F84BF22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031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25761323-1AA0-4DF3-BAFB-B7CE91B1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24D784C-2FA5-4DFB-912C-2AE5C2E7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562E68B-C031-4BCC-8BF3-E0C374BA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55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60E440-B034-4F32-BDED-E20390B15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CF0848-71B3-4109-A003-C384E9E18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F5C5963-FCD9-4438-BA29-FDC197528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7772B34-12A9-41F9-A4EC-9488E202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4CD01C7-9566-4B35-BBA9-2439BB8CA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85413AD-D841-4E99-981C-AABBC37B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862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4F3835-C438-487C-BCED-4CFD75DF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2BA374A-4FCC-4556-93DD-4680F5536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36CBD2C-A737-4AAC-B909-7E1A71B75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87F6CE5-683D-4E65-925E-695E7C537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A8A321C-C417-4040-AA1B-DFB78792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DAFA28C-8B92-4D75-9CA6-CD3975D12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705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D3303C-7CA5-473A-BD82-506B9A52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2986237-3EAA-4AFC-9C65-AFE1370D5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62C9DB4-D3DB-4E0D-82C5-979B44E5E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F45143C-DDAE-47AD-8686-974AA0CC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A7F8D62-2985-477A-865C-93630C26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615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1A1225B-9536-4575-8FED-CEF20645C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11540CD-FFE5-456A-8043-80319BF64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F0DD635-8D68-464A-BEDC-FAAB8F619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EB64295-558E-4D81-9C5B-9149AF67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67AFD6-0EC3-4F43-95F1-96F5A1FA4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181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AFB9C9D-E9EB-4800-9AC4-DC9032F37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3C5E4D1-6813-4992-973B-017F3486E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95EE07-7EC1-474C-B528-3B7EF3C1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56CFD-BFF6-4702-88F4-F55B63DD581C}" type="datetimeFigureOut">
              <a:rPr lang="he-IL" smtClean="0"/>
              <a:t>י"ג/אלול/תשפ"א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CFBFB15-1D64-43CC-B2A9-4B05AA1EF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C9A4DA7-C1B3-4C15-A1D9-ABAB169ED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313F1-BA0D-4EE2-BBF6-FC2A0C34DC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474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5BD469BE-7C65-4FE6-80BC-7A764F56F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5" t="15941" r="4463" b="20802"/>
          <a:stretch/>
        </p:blipFill>
        <p:spPr>
          <a:xfrm>
            <a:off x="0" y="89495"/>
            <a:ext cx="6070253" cy="6106032"/>
          </a:xfrm>
          <a:prstGeom prst="rect">
            <a:avLst/>
          </a:prstGeom>
        </p:spPr>
      </p:pic>
      <p:pic>
        <p:nvPicPr>
          <p:cNvPr id="12" name="מציין מיקום תוכן 3">
            <a:extLst>
              <a:ext uri="{FF2B5EF4-FFF2-40B4-BE49-F238E27FC236}">
                <a16:creationId xmlns:a16="http://schemas.microsoft.com/office/drawing/2014/main" id="{E6463645-15D5-4F34-A4BB-8D28732F6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5" t="15941" r="4463" b="20802"/>
          <a:stretch/>
        </p:blipFill>
        <p:spPr>
          <a:xfrm>
            <a:off x="6070253" y="106485"/>
            <a:ext cx="6070253" cy="610603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A74B0DD-38DF-4A52-A2F0-838CE96EA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989" y="1150208"/>
            <a:ext cx="765350" cy="1238829"/>
          </a:xfrm>
          <a:prstGeom prst="rect">
            <a:avLst/>
          </a:prstGeom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7EA84966-949B-427D-A3C8-E8FD6FEDBCB9}"/>
              </a:ext>
            </a:extLst>
          </p:cNvPr>
          <p:cNvSpPr/>
          <p:nvPr/>
        </p:nvSpPr>
        <p:spPr>
          <a:xfrm>
            <a:off x="1905619" y="1445375"/>
            <a:ext cx="2382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Yoav" panose="00000400000000000000" pitchFamily="2" charset="-79"/>
                <a:cs typeface="Yoav" panose="00000400000000000000" pitchFamily="2" charset="-79"/>
              </a:rPr>
              <a:t>שנה טובה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0C15BA23-BB69-40F0-B604-F46DD75F7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95" y="1129876"/>
            <a:ext cx="765350" cy="1238829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AB8DFA22-7F6F-4F6F-B5E1-E1B3C508727E}"/>
              </a:ext>
            </a:extLst>
          </p:cNvPr>
          <p:cNvSpPr/>
          <p:nvPr/>
        </p:nvSpPr>
        <p:spPr>
          <a:xfrm>
            <a:off x="7831953" y="1445375"/>
            <a:ext cx="2382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Yoav" panose="00000400000000000000" pitchFamily="2" charset="-79"/>
                <a:cs typeface="Yoav" panose="00000400000000000000" pitchFamily="2" charset="-79"/>
              </a:rPr>
              <a:t>שנה טובה</a:t>
            </a:r>
          </a:p>
        </p:txBody>
      </p:sp>
    </p:spTree>
    <p:extLst>
      <p:ext uri="{BB962C8B-B14F-4D97-AF65-F5344CB8AC3E}">
        <p14:creationId xmlns:p14="http://schemas.microsoft.com/office/powerpoint/2010/main" val="125917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5BD469BE-7C65-4FE6-80BC-7A764F56F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5" t="15941" r="4463" b="20802"/>
          <a:stretch/>
        </p:blipFill>
        <p:spPr>
          <a:xfrm>
            <a:off x="0" y="0"/>
            <a:ext cx="6070253" cy="6106032"/>
          </a:xfrm>
          <a:prstGeom prst="rect">
            <a:avLst/>
          </a:prstGeom>
        </p:spPr>
      </p:pic>
      <p:pic>
        <p:nvPicPr>
          <p:cNvPr id="12" name="מציין מיקום תוכן 3">
            <a:extLst>
              <a:ext uri="{FF2B5EF4-FFF2-40B4-BE49-F238E27FC236}">
                <a16:creationId xmlns:a16="http://schemas.microsoft.com/office/drawing/2014/main" id="{E6463645-15D5-4F34-A4BB-8D28732F6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5" t="15941" r="4463" b="20802"/>
          <a:stretch/>
        </p:blipFill>
        <p:spPr>
          <a:xfrm>
            <a:off x="6064731" y="-74645"/>
            <a:ext cx="6070253" cy="610603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E8EBD26E-7C1E-427A-80F7-15A96BE92C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31"/>
          <a:stretch/>
        </p:blipFill>
        <p:spPr>
          <a:xfrm rot="20891047">
            <a:off x="7746772" y="1172851"/>
            <a:ext cx="1090749" cy="1040921"/>
          </a:xfrm>
          <a:prstGeom prst="rect">
            <a:avLst/>
          </a:prstGeom>
        </p:spPr>
      </p:pic>
      <p:sp>
        <p:nvSpPr>
          <p:cNvPr id="13" name="מלבן 12">
            <a:extLst>
              <a:ext uri="{FF2B5EF4-FFF2-40B4-BE49-F238E27FC236}">
                <a16:creationId xmlns:a16="http://schemas.microsoft.com/office/drawing/2014/main" id="{21634DBE-3B39-432A-8D84-37496B9AD1A6}"/>
              </a:ext>
            </a:extLst>
          </p:cNvPr>
          <p:cNvSpPr/>
          <p:nvPr/>
        </p:nvSpPr>
        <p:spPr>
          <a:xfrm>
            <a:off x="8061880" y="1391088"/>
            <a:ext cx="2382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Yoav" panose="00000400000000000000" pitchFamily="2" charset="-79"/>
                <a:cs typeface="Yoav" panose="00000400000000000000" pitchFamily="2" charset="-79"/>
              </a:rPr>
              <a:t>שנה טובה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6226BAA1-E3D9-4C3B-8963-A1FCB25630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31"/>
          <a:stretch/>
        </p:blipFill>
        <p:spPr>
          <a:xfrm rot="20891047">
            <a:off x="1742234" y="1133622"/>
            <a:ext cx="1090749" cy="1040921"/>
          </a:xfrm>
          <a:prstGeom prst="rect">
            <a:avLst/>
          </a:prstGeom>
        </p:spPr>
      </p:pic>
      <p:sp>
        <p:nvSpPr>
          <p:cNvPr id="15" name="מלבן 14">
            <a:extLst>
              <a:ext uri="{FF2B5EF4-FFF2-40B4-BE49-F238E27FC236}">
                <a16:creationId xmlns:a16="http://schemas.microsoft.com/office/drawing/2014/main" id="{F870C8A8-CE7C-48F9-B9B1-CC5E4407CEB5}"/>
              </a:ext>
            </a:extLst>
          </p:cNvPr>
          <p:cNvSpPr/>
          <p:nvPr/>
        </p:nvSpPr>
        <p:spPr>
          <a:xfrm>
            <a:off x="2066926" y="1389182"/>
            <a:ext cx="2382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Yoav" panose="00000400000000000000" pitchFamily="2" charset="-79"/>
                <a:cs typeface="Yoav" panose="00000400000000000000" pitchFamily="2" charset="-79"/>
              </a:rPr>
              <a:t>שנה טובה</a:t>
            </a:r>
          </a:p>
        </p:txBody>
      </p:sp>
    </p:spTree>
    <p:extLst>
      <p:ext uri="{BB962C8B-B14F-4D97-AF65-F5344CB8AC3E}">
        <p14:creationId xmlns:p14="http://schemas.microsoft.com/office/powerpoint/2010/main" val="264154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1889A229-547A-422D-A879-722AD897D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66312" y="-1153731"/>
            <a:ext cx="6826637" cy="90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5036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מסך רחב</PresentationFormat>
  <Paragraphs>4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Yoav</vt:lpstr>
      <vt:lpstr>ערכת נושא Office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ספיר</dc:creator>
  <cp:lastModifiedBy>Regina</cp:lastModifiedBy>
  <cp:revision>2</cp:revision>
  <dcterms:created xsi:type="dcterms:W3CDTF">2021-07-31T16:07:04Z</dcterms:created>
  <dcterms:modified xsi:type="dcterms:W3CDTF">2021-08-21T09:48:23Z</dcterms:modified>
</cp:coreProperties>
</file>