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תוכן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קופית כותרת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מקטע עליונה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ני תכנים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שוואה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בלבד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ריק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וכן עם כיתוב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מונה עם כיתוב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טקסט אנכי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אנכית וטקסט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l="75115" b="50000"/>
          <a:stretch/>
        </p:blipFill>
        <p:spPr>
          <a:xfrm>
            <a:off x="7552592" y="0"/>
            <a:ext cx="4690989" cy="58293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6717324" y="4255487"/>
            <a:ext cx="5401993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/>
            <a:r>
              <a:rPr lang="he-IL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לְתַלְמִידִי הַיָּקָר וְהָאָהוּב,</a:t>
            </a:r>
          </a:p>
          <a:p>
            <a:pPr lvl="0" algn="r" rtl="1"/>
            <a:r>
              <a:rPr lang="he-IL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שֶׁתִּזְכֶּה לְשָׁנָה טוֹבָה וּמְתוּקָה.</a:t>
            </a:r>
          </a:p>
          <a:p>
            <a:pPr lvl="0" algn="r" rtl="1"/>
            <a:r>
              <a:rPr lang="he-IL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שֶׁתַּצְלִיחַ בְּכָל מַעֲשֶׂיךָ וְתִהְיֶה תָּמִיד שַׂמֵּחַ</a:t>
            </a:r>
          </a:p>
          <a:p>
            <a:pPr lvl="0" algn="r" rtl="1"/>
            <a:r>
              <a:rPr lang="he-IL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שֶׁנִּזְכֶּה לִגְאֻלָּה בְּזוֹ הַשָּׁנָה!     הַמּוֹרֶה יָנִיב</a:t>
            </a:r>
            <a:endParaRPr sz="2200" dirty="0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88FACE61-F55C-4821-B584-35E879A24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6012" y="4597374"/>
            <a:ext cx="513252" cy="5132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22</Words>
  <Application>Microsoft Office PowerPoint</Application>
  <PresentationFormat>מסך רחב</PresentationFormat>
  <Paragraphs>4</Paragraphs>
  <Slides>1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4" baseType="lpstr">
      <vt:lpstr>Arial</vt:lpstr>
      <vt:lpstr>Calibri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‏‏משתמש Windows</cp:lastModifiedBy>
  <cp:revision>3</cp:revision>
  <cp:lastPrinted>2023-09-14T07:10:31Z</cp:lastPrinted>
  <dcterms:modified xsi:type="dcterms:W3CDTF">2023-09-14T07:12:06Z</dcterms:modified>
</cp:coreProperties>
</file>