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223" r:id="rId1"/>
    <p:sldMasterId id="2147484452" r:id="rId2"/>
  </p:sldMasterIdLst>
  <p:sldIdLst>
    <p:sldId id="256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7215" initials="1" lastIdx="2" clrIdx="0">
    <p:extLst>
      <p:ext uri="{19B8F6BF-5375-455C-9EA6-DF929625EA0E}">
        <p15:presenceInfo xmlns:p15="http://schemas.microsoft.com/office/powerpoint/2012/main" userId="17215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>
        <p:scale>
          <a:sx n="100" d="100"/>
          <a:sy n="100" d="100"/>
        </p:scale>
        <p:origin x="95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22T16:56:18.984" idx="2">
    <p:pos x="767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5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1800" cap="all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1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2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5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078991"/>
            <a:ext cx="5266944" cy="313639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279394"/>
            <a:ext cx="5266944" cy="1500187"/>
          </a:xfrm>
        </p:spPr>
        <p:txBody>
          <a:bodyPr/>
          <a:lstStyle>
            <a:lvl1pPr marL="0" indent="0">
              <a:buNone/>
              <a:defRPr sz="180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4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2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7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2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5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3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8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1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1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0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8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6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1500" cap="all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4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6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1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7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0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3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5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31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1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9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72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6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9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5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8" r:id="rId1"/>
    <p:sldLayoutId id="2147484219" r:id="rId2"/>
    <p:sldLayoutId id="2147484220" r:id="rId3"/>
    <p:sldLayoutId id="2147484221" r:id="rId4"/>
    <p:sldLayoutId id="2147484222" r:id="rId5"/>
    <p:sldLayoutId id="2147484211" r:id="rId6"/>
    <p:sldLayoutId id="2147484217" r:id="rId7"/>
    <p:sldLayoutId id="2147484212" r:id="rId8"/>
    <p:sldLayoutId id="2147484213" r:id="rId9"/>
    <p:sldLayoutId id="2147484214" r:id="rId10"/>
    <p:sldLayoutId id="2147484215" r:id="rId11"/>
    <p:sldLayoutId id="2147484216" r:id="rId12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64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  <p:sldLayoutId id="2147484464" r:id="rId12"/>
    <p:sldLayoutId id="2147484465" r:id="rId13"/>
    <p:sldLayoutId id="2147484466" r:id="rId14"/>
    <p:sldLayoutId id="2147484467" r:id="rId15"/>
    <p:sldLayoutId id="2147484468" r:id="rId16"/>
    <p:sldLayoutId id="2147484469" r:id="rId17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275A56-E3E6-437A-8166-5EBE3F1C3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70" r="22670"/>
          <a:stretch/>
        </p:blipFill>
        <p:spPr>
          <a:xfrm>
            <a:off x="6094168" y="857258"/>
            <a:ext cx="4571450" cy="5143493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6C24E4F4-84F1-43D6-B9EA-5F0072845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796" y="2749277"/>
            <a:ext cx="5263123" cy="1359446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יום שלישי </a:t>
            </a:r>
            <a:br>
              <a:rPr lang="he-IL" dirty="0"/>
            </a:br>
            <a:r>
              <a:rPr lang="he-IL" dirty="0"/>
              <a:t>ד' תשרי ה'</a:t>
            </a:r>
            <a:r>
              <a:rPr lang="he-IL" dirty="0" err="1"/>
              <a:t>תשפ</a:t>
            </a:r>
            <a:r>
              <a:rPr lang="he-IL" dirty="0"/>
              <a:t>''א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CC3052F-83AB-41CD-99EA-CACB34060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92" y="4489509"/>
            <a:ext cx="4473012" cy="1778126"/>
          </a:xfrm>
        </p:spPr>
        <p:txBody>
          <a:bodyPr>
            <a:normAutofit lnSpcReduction="10000"/>
          </a:bodyPr>
          <a:lstStyle/>
          <a:p>
            <a:pPr algn="ctr"/>
            <a:r>
              <a:rPr lang="he-IL" sz="3600" dirty="0"/>
              <a:t>כיתה א' 2 </a:t>
            </a:r>
          </a:p>
          <a:p>
            <a:pPr algn="ctr"/>
            <a:r>
              <a:rPr lang="he-IL" sz="3600" dirty="0"/>
              <a:t>תלמוד תורה </a:t>
            </a:r>
            <a:r>
              <a:rPr lang="he-IL" sz="3600" dirty="0" err="1"/>
              <a:t>חב''ד</a:t>
            </a:r>
            <a:r>
              <a:rPr lang="he-IL" sz="3600" dirty="0"/>
              <a:t> </a:t>
            </a:r>
          </a:p>
          <a:p>
            <a:pPr algn="ctr"/>
            <a:r>
              <a:rPr lang="he-IL" sz="3600" dirty="0"/>
              <a:t>גילה ירושלים</a:t>
            </a:r>
          </a:p>
        </p:txBody>
      </p:sp>
    </p:spTree>
    <p:extLst>
      <p:ext uri="{BB962C8B-B14F-4D97-AF65-F5344CB8AC3E}">
        <p14:creationId xmlns:p14="http://schemas.microsoft.com/office/powerpoint/2010/main" val="319879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50">
        <p:fade/>
      </p:transition>
    </mc:Choice>
    <mc:Fallback xmlns="">
      <p:transition spd="slow" advTm="5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498691-89F7-4D57-93A8-7B25DE716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dirty="0">
                <a:solidFill>
                  <a:srgbClr val="FF0000"/>
                </a:solidFill>
              </a:rPr>
              <a:t>שיעור הלכה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7294BEA-A5B1-49A0-9A07-D41669F42AE7}"/>
              </a:ext>
            </a:extLst>
          </p:cNvPr>
          <p:cNvSpPr txBox="1"/>
          <p:nvPr/>
        </p:nvSpPr>
        <p:spPr>
          <a:xfrm>
            <a:off x="310735" y="2831035"/>
            <a:ext cx="11292380" cy="32778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350" dirty="0">
                <a:solidFill>
                  <a:schemeClr val="accent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בין אדם למקום ובין אדם לחברו</a:t>
            </a:r>
          </a:p>
        </p:txBody>
      </p:sp>
    </p:spTree>
    <p:extLst>
      <p:ext uri="{BB962C8B-B14F-4D97-AF65-F5344CB8AC3E}">
        <p14:creationId xmlns:p14="http://schemas.microsoft.com/office/powerpoint/2010/main" val="210906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">
        <p:split orient="vert"/>
      </p:transition>
    </mc:Choice>
    <mc:Fallback xmlns="">
      <p:transition spd="slow" advClick="0" advTm="5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שרי תשע'ט - ערב חג הסוכות - חב'ד אינפו">
            <a:hlinkClick r:id="" action="ppaction://media"/>
            <a:extLst>
              <a:ext uri="{FF2B5EF4-FFF2-40B4-BE49-F238E27FC236}">
                <a16:creationId xmlns:a16="http://schemas.microsoft.com/office/drawing/2014/main" id="{B160E5A2-7CA6-4679-8ABA-D250725EEE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0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55B0CE98-2F13-46FE-B07A-B992FFA1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132" y="2819163"/>
            <a:ext cx="5721929" cy="221963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21EB7B0-C686-4F03-AD19-E15F9BADE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72" y="2819163"/>
            <a:ext cx="5953956" cy="2219635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91027FFC-5027-404F-917B-4D6459DBC1A2}"/>
              </a:ext>
            </a:extLst>
          </p:cNvPr>
          <p:cNvSpPr txBox="1"/>
          <p:nvPr/>
        </p:nvSpPr>
        <p:spPr>
          <a:xfrm>
            <a:off x="1104900" y="876300"/>
            <a:ext cx="901065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solidFill>
                  <a:srgbClr val="FF0000"/>
                </a:solidFill>
              </a:rPr>
              <a:t>יש 2 סוגי מצוות לכל יהודי</a:t>
            </a:r>
          </a:p>
        </p:txBody>
      </p:sp>
    </p:spTree>
    <p:extLst>
      <p:ext uri="{BB962C8B-B14F-4D97-AF65-F5344CB8AC3E}">
        <p14:creationId xmlns:p14="http://schemas.microsoft.com/office/powerpoint/2010/main" val="39064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2CFFBB8-E539-483F-B9AA-088F7D4B1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2C38B8-B7F9-478B-8D67-99B248A94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DE9738-7B48-4F06-BA7B-E2CF9663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07745-D943-46DF-AB69-FA455CE42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595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2A2E17-3305-4404-A0DA-5CC3BDAFE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6B25B8E-C5AE-484A-84B6-16FA6538F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7" y="1297430"/>
            <a:ext cx="10914256" cy="422927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1458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D378268-173C-4C67-AF66-98482F208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5B94371-1ED5-46C9-92CB-009E55DBB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3E975A1-5008-46D0-B573-A424564CB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תמונה 3" descr="תמונה שמכילה שולחן&#10;&#10;התיאור נוצר באופן אוטומטי">
            <a:extLst>
              <a:ext uri="{FF2B5EF4-FFF2-40B4-BE49-F238E27FC236}">
                <a16:creationId xmlns:a16="http://schemas.microsoft.com/office/drawing/2014/main" id="{18C9D0BE-ECE4-44EE-8C40-BFE2CD0543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2" r="-1" b="15439"/>
          <a:stretch/>
        </p:blipFill>
        <p:spPr>
          <a:xfrm>
            <a:off x="1296463" y="2475931"/>
            <a:ext cx="8819087" cy="3890433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24ECB3D-8433-4CE7-8ED9-18DD5F224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7E5AC2D-4D6C-4824-866E-F9DE4F017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1104900" y="876300"/>
            <a:ext cx="901065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rgbClr val="FF0000"/>
                </a:solidFill>
              </a:rPr>
              <a:t>הנחת תפילין</a:t>
            </a:r>
          </a:p>
        </p:txBody>
      </p:sp>
    </p:spTree>
    <p:extLst>
      <p:ext uri="{BB962C8B-B14F-4D97-AF65-F5344CB8AC3E}">
        <p14:creationId xmlns:p14="http://schemas.microsoft.com/office/powerpoint/2010/main" val="9021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0573A24-AD84-4562-A993-7D04E1D18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3C087F8-F09C-4C07-B55F-6081689A2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C49D257-5737-4C0D-89EA-9C311AF2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9176" y="0"/>
            <a:ext cx="6092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13D267A-94F5-488A-94C6-5D7156D9A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88333"/>
            <a:ext cx="6400800" cy="185701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46CE3EB2-91DF-4F5D-8874-744AAAE31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162908"/>
            <a:ext cx="6411743" cy="2532185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2403231"/>
            <a:ext cx="519294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5400" b="1" dirty="0">
                <a:latin typeface="+mj-lt"/>
                <a:ea typeface="+mj-ea"/>
                <a:cs typeface="+mj-cs"/>
              </a:rPr>
              <a:t>מצות ציצית</a:t>
            </a:r>
            <a:endParaRPr lang="en-US" sz="5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תמונה 2" descr="תמונה שמכילה אדם, בגדים, עמידה, איש&#10;&#10;התיאור נוצר באופן אוטומטי">
            <a:extLst>
              <a:ext uri="{FF2B5EF4-FFF2-40B4-BE49-F238E27FC236}">
                <a16:creationId xmlns:a16="http://schemas.microsoft.com/office/drawing/2014/main" id="{9ED6A0BB-3D39-494B-8F23-3D45D9646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079" y="1024255"/>
            <a:ext cx="4809490" cy="480949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71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2063262"/>
            <a:ext cx="3739278" cy="2661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5400" b="1" dirty="0">
                <a:latin typeface="+mj-lt"/>
                <a:ea typeface="+mj-ea"/>
                <a:cs typeface="+mj-cs"/>
              </a:rPr>
              <a:t>אכילת מצה</a:t>
            </a:r>
            <a:endParaRPr lang="en-US" sz="5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תמונה 3" descr="תמונה שמכילה מזון, לחם&#10;&#10;התיאור נוצר באופן אוטומטי">
            <a:extLst>
              <a:ext uri="{FF2B5EF4-FFF2-40B4-BE49-F238E27FC236}">
                <a16:creationId xmlns:a16="http://schemas.microsoft.com/office/drawing/2014/main" id="{6D787788-0A83-4323-A306-9EA9C698C2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606" y="1213041"/>
            <a:ext cx="6260963" cy="443191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040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DFE6DBF9-94F5-4877-B532-D859966E9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65EBA155-CB71-48F7-8A85-0B293C773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7A9A3980-304B-4116-B0FB-155B054B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924FA7CC-8015-40C6-9D92-644E30DCC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2"/>
            <a:ext cx="7767872" cy="225365"/>
          </a:xfrm>
          <a:prstGeom prst="rect">
            <a:avLst/>
          </a:prstGeom>
        </p:spPr>
      </p:pic>
      <p:sp>
        <p:nvSpPr>
          <p:cNvPr id="98" name="Rectangle 97">
            <a:extLst>
              <a:ext uri="{FF2B5EF4-FFF2-40B4-BE49-F238E27FC236}">
                <a16:creationId xmlns:a16="http://schemas.microsoft.com/office/drawing/2014/main" id="{D146040E-7E20-4B05-9660-47E254E1A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786817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2733709"/>
            <a:ext cx="6752110" cy="1373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5400" b="1" dirty="0">
                <a:latin typeface="+mj-lt"/>
                <a:ea typeface="+mj-ea"/>
                <a:cs typeface="+mj-cs"/>
              </a:rPr>
              <a:t>נטילת ידיים</a:t>
            </a:r>
            <a:endParaRPr lang="en-US" sz="5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תמונה 2" descr="תמונה שמכילה אדם, איש, שולחן, עמידה&#10;&#10;התיאור נוצר באופן אוטומטי">
            <a:extLst>
              <a:ext uri="{FF2B5EF4-FFF2-40B4-BE49-F238E27FC236}">
                <a16:creationId xmlns:a16="http://schemas.microsoft.com/office/drawing/2014/main" id="{E016F17B-5CF9-4D9B-98F3-3E90E67C02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91" y="1030087"/>
            <a:ext cx="3358478" cy="479782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080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5B5FB5AC-39B2-4094-B486-0FCD501D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7150CFE4-97B0-48C6-ACD6-9399CBA1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09" name="Rectangle 108">
            <a:extLst>
              <a:ext uri="{FF2B5EF4-FFF2-40B4-BE49-F238E27FC236}">
                <a16:creationId xmlns:a16="http://schemas.microsoft.com/office/drawing/2014/main" id="{A3C6F7F0-46EA-4F8E-A112-1B517C2B5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691A3CC-CDA1-4C3B-9150-FCFB5373D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תמונה 3" descr="תמונה שמכילה אדם, איש, אחזקה, לובש&#10;&#10;התיאור נוצר באופן אוטומטי">
            <a:extLst>
              <a:ext uri="{FF2B5EF4-FFF2-40B4-BE49-F238E27FC236}">
                <a16:creationId xmlns:a16="http://schemas.microsoft.com/office/drawing/2014/main" id="{8BEE2541-71B6-4432-A799-CDE960A244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9901"/>
          <a:stretch/>
        </p:blipFill>
        <p:spPr>
          <a:xfrm>
            <a:off x="6093556" y="10"/>
            <a:ext cx="6095267" cy="685799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0A59D270-32B9-42B3-935F-106B21241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88333"/>
            <a:ext cx="6400800" cy="185701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1D369348-41FF-46AE-8D88-31B1A1C4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162908"/>
            <a:ext cx="6411743" cy="2532185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2403231"/>
            <a:ext cx="5192940" cy="2133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5400" b="1" dirty="0">
                <a:latin typeface="+mj-lt"/>
                <a:ea typeface="+mj-ea"/>
                <a:cs typeface="+mj-cs"/>
              </a:rPr>
              <a:t>מצות ארבעת המינים</a:t>
            </a:r>
            <a:endParaRPr lang="en-US" sz="54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9898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1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AF9C2BBD-AAF7-4C85-9BE4-E4C2F5235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AEEF8B78-E487-4E1A-8945-35B4041B0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4" name="Rectangle 133">
            <a:extLst>
              <a:ext uri="{FF2B5EF4-FFF2-40B4-BE49-F238E27FC236}">
                <a16:creationId xmlns:a16="http://schemas.microsoft.com/office/drawing/2014/main" id="{B9B4F0B3-5A15-4AAD-B054-8BA920987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CCA43FE3-BC3A-4163-B2D9-721AA0F6F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138" name="Rectangle 137">
            <a:extLst>
              <a:ext uri="{FF2B5EF4-FFF2-40B4-BE49-F238E27FC236}">
                <a16:creationId xmlns:a16="http://schemas.microsoft.com/office/drawing/2014/main" id="{488AAD42-9F71-4F14-AE1E-C05DCFC60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2063262"/>
            <a:ext cx="3739278" cy="2661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מצות</a:t>
            </a:r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he-IL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ישיבה בסוכה</a:t>
            </a:r>
            <a:endParaRPr lang="en-US" sz="54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1B962C9-BE53-4915-9C0C-B53DCD378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 descr="תמונה שמכילה טקסט, שלט, משאית, ילד&#10;&#10;התיאור נוצר באופן אוטומטי">
            <a:extLst>
              <a:ext uri="{FF2B5EF4-FFF2-40B4-BE49-F238E27FC236}">
                <a16:creationId xmlns:a16="http://schemas.microsoft.com/office/drawing/2014/main" id="{9D007919-8212-4C03-B1C0-BEA36B7903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85" y="1849408"/>
            <a:ext cx="5629268" cy="315239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17235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4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51" name="Rectangle 150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AF9C2BBD-AAF7-4C85-9BE4-E4C2F5235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AEEF8B78-E487-4E1A-8945-35B4041B0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9" name="Rectangle 158">
            <a:extLst>
              <a:ext uri="{FF2B5EF4-FFF2-40B4-BE49-F238E27FC236}">
                <a16:creationId xmlns:a16="http://schemas.microsoft.com/office/drawing/2014/main" id="{B9B4F0B3-5A15-4AAD-B054-8BA920987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>
            <a:extLst>
              <a:ext uri="{FF2B5EF4-FFF2-40B4-BE49-F238E27FC236}">
                <a16:creationId xmlns:a16="http://schemas.microsoft.com/office/drawing/2014/main" id="{CCA43FE3-BC3A-4163-B2D9-721AA0F6F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163" name="Rectangle 162">
            <a:extLst>
              <a:ext uri="{FF2B5EF4-FFF2-40B4-BE49-F238E27FC236}">
                <a16:creationId xmlns:a16="http://schemas.microsoft.com/office/drawing/2014/main" id="{488AAD42-9F71-4F14-AE1E-C05DCFC60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2063262"/>
            <a:ext cx="3739278" cy="2661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מצות מזוזה</a:t>
            </a:r>
            <a:endParaRPr lang="en-US" sz="54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61B962C9-BE53-4915-9C0C-B53DCD378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תמונה 3" descr="תמונה שמכילה אחזקה&#10;&#10;התיאור נוצר באופן אוטומטי">
            <a:extLst>
              <a:ext uri="{FF2B5EF4-FFF2-40B4-BE49-F238E27FC236}">
                <a16:creationId xmlns:a16="http://schemas.microsoft.com/office/drawing/2014/main" id="{4FD1996C-066E-41CF-AADF-435B85379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85" y="1211721"/>
            <a:ext cx="5629268" cy="442776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7692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FFBB8-E539-483F-B9AA-088F7D4B1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2C38B8-B7F9-478B-8D67-99B248A94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DE9738-7B48-4F06-BA7B-E2CF9663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F07745-D943-46DF-AB69-FA455CE42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595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2A2E17-3305-4404-A0DA-5CC3BDAFE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8A9EAA2-B88D-4DEF-AD7D-9D2A65B0D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7" y="1379287"/>
            <a:ext cx="10914256" cy="406555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9546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B5FB5AC-39B2-4094-B486-0FCD501D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150CFE4-97B0-48C6-ACD6-9399CBA1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3C6F7F0-46EA-4F8E-A112-1B517C2B5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91A3CC-CDA1-4C3B-9150-FCFB5373D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תמונה 3" descr="תמונה שמכילה אדם, מקורה, גביע, שולחן&#10;&#10;התיאור נוצר באופן אוטומטי">
            <a:extLst>
              <a:ext uri="{FF2B5EF4-FFF2-40B4-BE49-F238E27FC236}">
                <a16:creationId xmlns:a16="http://schemas.microsoft.com/office/drawing/2014/main" id="{5B3C02B0-0235-497C-8129-7FBE877758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5" r="9091" b="12156"/>
          <a:stretch/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4402667"/>
            <a:ext cx="8133478" cy="940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>
                <a:latin typeface="+mj-lt"/>
                <a:ea typeface="+mj-ea"/>
                <a:cs typeface="+mj-cs"/>
              </a:rPr>
              <a:t>מצות צדקה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8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F9C2BBD-AAF7-4C85-9BE4-E4C2F5235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78925"/>
              </a:gs>
              <a:gs pos="50000">
                <a:srgbClr val="D54209"/>
              </a:gs>
              <a:gs pos="100000">
                <a:srgbClr val="8D0000"/>
              </a:gs>
            </a:gsLst>
            <a:lin ang="2520000" scaled="0"/>
          </a:gra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EF8B78-E487-4E1A-8945-35B4041B0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9B4F0B3-5A15-4AAD-B054-8BA920987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CA43FE3-BC3A-4163-B2D9-721AA0F6F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88AAD42-9F71-4F14-AE1E-C05DCFC60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2063262"/>
            <a:ext cx="3739278" cy="2661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עזרה לאמא בבית</a:t>
            </a:r>
            <a:endParaRPr lang="en-US" sz="54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B962C9-BE53-4915-9C0C-B53DCD378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 descr="תמונה שמכילה ציור&#10;&#10;התיאור נוצר באופן אוטומטי">
            <a:extLst>
              <a:ext uri="{FF2B5EF4-FFF2-40B4-BE49-F238E27FC236}">
                <a16:creationId xmlns:a16="http://schemas.microsoft.com/office/drawing/2014/main" id="{23D0BE41-B4EA-4478-8BFC-48B168399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361" y="955591"/>
            <a:ext cx="3482716" cy="49400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90541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5FB5AC-39B2-4094-B486-0FCD501D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50CFE4-97B0-48C6-ACD6-9399CBA1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6F7F0-46EA-4F8E-A112-1B517C2B5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91A3CC-CDA1-4C3B-9150-FCFB5373D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221043-A773-4FA8-9A00-EE287E084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3AE3DE0B-CB5C-43A6-BE12-0ECC30BA98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27ED24C-EBE5-43ED-B3E4-C59BF149C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FB40D31-F721-4045-88C4-EC2269282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34098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80322" y="4494107"/>
            <a:ext cx="8133478" cy="940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4800" b="1" dirty="0">
                <a:latin typeface="+mj-lt"/>
                <a:ea typeface="+mj-ea"/>
                <a:cs typeface="+mj-cs"/>
              </a:rPr>
              <a:t>ללמוד עם חבר תורה</a:t>
            </a:r>
            <a:endParaRPr lang="en-US" sz="4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תמונה 3" descr="תמונה שמכילה ציור&#10;&#10;התיאור נוצר באופן אוטומטי">
            <a:extLst>
              <a:ext uri="{FF2B5EF4-FFF2-40B4-BE49-F238E27FC236}">
                <a16:creationId xmlns:a16="http://schemas.microsoft.com/office/drawing/2014/main" id="{4F75018F-8CC1-44AA-844E-434E9CEEF4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0" r="16685" b="-2"/>
          <a:stretch/>
        </p:blipFill>
        <p:spPr>
          <a:xfrm>
            <a:off x="4547936" y="10"/>
            <a:ext cx="4418263" cy="419892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A9A3774-B1A7-4249-8576-B1D11DE53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34098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3CAB8D-DDAC-4EA0-B41B-A028942DD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93754"/>
            <a:ext cx="8968085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E86A7F-A958-4428-9D30-88D61C23C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93754"/>
            <a:ext cx="3080285" cy="2759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5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6730649A-7F99-49BF-8B1C-437D2D41A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0"/>
            <a:r>
              <a:rPr lang="en-US" sz="5400" dirty="0" err="1"/>
              <a:t>סיפור</a:t>
            </a:r>
            <a:r>
              <a:rPr lang="en-US" sz="5400" dirty="0"/>
              <a:t> </a:t>
            </a:r>
            <a:r>
              <a:rPr lang="en-US" sz="5400" dirty="0" err="1"/>
              <a:t>על</a:t>
            </a:r>
            <a:r>
              <a:rPr lang="en-US" sz="5400" dirty="0"/>
              <a:t> </a:t>
            </a:r>
            <a:r>
              <a:rPr lang="en-US" sz="5400" dirty="0" err="1"/>
              <a:t>דני</a:t>
            </a:r>
            <a:endParaRPr lang="en-US" sz="5400" dirty="0"/>
          </a:p>
        </p:txBody>
      </p:sp>
      <p:pic>
        <p:nvPicPr>
          <p:cNvPr id="7" name="תמונה 6" descr="תמונה שמכילה טקסט, שולחן&#10;&#10;התיאור נוצר באופן אוטומטי">
            <a:extLst>
              <a:ext uri="{FF2B5EF4-FFF2-40B4-BE49-F238E27FC236}">
                <a16:creationId xmlns:a16="http://schemas.microsoft.com/office/drawing/2014/main" id="{C1A86319-9D1A-4002-AA74-5D3913920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805" y="8207"/>
            <a:ext cx="5068573" cy="6858000"/>
          </a:xfrm>
          <a:prstGeom prst="rect">
            <a:avLst/>
          </a:prstGeom>
        </p:spPr>
      </p:pic>
      <p:pic>
        <p:nvPicPr>
          <p:cNvPr id="8" name="תמונה 7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1333E822-4833-47DB-A74E-1A89F97F25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0" r="-3" b="12866"/>
          <a:stretch/>
        </p:blipFill>
        <p:spPr>
          <a:xfrm>
            <a:off x="48622" y="8206"/>
            <a:ext cx="5699035" cy="6858001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378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96">
            <a:extLst>
              <a:ext uri="{FF2B5EF4-FFF2-40B4-BE49-F238E27FC236}">
                <a16:creationId xmlns:a16="http://schemas.microsoft.com/office/drawing/2014/main" id="{01A3CA1B-1530-4046-A299-90F41FE7F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1" name="Picture 98">
            <a:extLst>
              <a:ext uri="{FF2B5EF4-FFF2-40B4-BE49-F238E27FC236}">
                <a16:creationId xmlns:a16="http://schemas.microsoft.com/office/drawing/2014/main" id="{785DE991-651A-4067-9345-354591453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22" name="Picture 100">
            <a:extLst>
              <a:ext uri="{FF2B5EF4-FFF2-40B4-BE49-F238E27FC236}">
                <a16:creationId xmlns:a16="http://schemas.microsoft.com/office/drawing/2014/main" id="{B1A7D09E-FC38-41AC-AD2B-A9DCCFCB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23" name="Rectangle 102">
            <a:extLst>
              <a:ext uri="{FF2B5EF4-FFF2-40B4-BE49-F238E27FC236}">
                <a16:creationId xmlns:a16="http://schemas.microsoft.com/office/drawing/2014/main" id="{3717E301-9A1C-441F-BCE3-A7978A1C3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" name="Rectangle 104">
            <a:extLst>
              <a:ext uri="{FF2B5EF4-FFF2-40B4-BE49-F238E27FC236}">
                <a16:creationId xmlns:a16="http://schemas.microsoft.com/office/drawing/2014/main" id="{4C92FBE1-7876-42B4-BB11-46FF68221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5" name="Rectangle 106">
            <a:extLst>
              <a:ext uri="{FF2B5EF4-FFF2-40B4-BE49-F238E27FC236}">
                <a16:creationId xmlns:a16="http://schemas.microsoft.com/office/drawing/2014/main" id="{A71C8C4C-B917-4631-9FDE-FC3A5FA26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CEBFA857-F019-4043-8918-992AED80C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" y="0"/>
            <a:ext cx="12192000" cy="6858000"/>
          </a:xfrm>
          <a:prstGeom prst="rect">
            <a:avLst/>
          </a:prstGeom>
        </p:spPr>
      </p:pic>
      <p:sp>
        <p:nvSpPr>
          <p:cNvPr id="126" name="Rectangle 110">
            <a:extLst>
              <a:ext uri="{FF2B5EF4-FFF2-40B4-BE49-F238E27FC236}">
                <a16:creationId xmlns:a16="http://schemas.microsoft.com/office/drawing/2014/main" id="{A53A2C4A-7938-4419-8904-6D2453346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57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12">
            <a:extLst>
              <a:ext uri="{FF2B5EF4-FFF2-40B4-BE49-F238E27FC236}">
                <a16:creationId xmlns:a16="http://schemas.microsoft.com/office/drawing/2014/main" id="{78AC2FA8-410E-4F7D-8A38-988297147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557357"/>
            <a:ext cx="8978671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DE5EA6B-A8E6-4592-BAB4-279A37510979}"/>
              </a:ext>
            </a:extLst>
          </p:cNvPr>
          <p:cNvSpPr txBox="1"/>
          <p:nvPr/>
        </p:nvSpPr>
        <p:spPr>
          <a:xfrm>
            <a:off x="690908" y="4710483"/>
            <a:ext cx="8133478" cy="940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>
                <a:latin typeface="+mj-lt"/>
                <a:ea typeface="+mj-ea"/>
                <a:cs typeface="+mj-cs"/>
              </a:rPr>
              <a:t>לבקש סליחה מהחבר</a:t>
            </a:r>
            <a:endParaRPr lang="en-US" sz="4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63EAF78C-CE0A-4D0C-9919-FC63615D3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7" y="1280738"/>
            <a:ext cx="5300857" cy="296848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תמונה 2" descr="תמונה שמכילה ירוק, חדר, כדור, משחק&#10;&#10;התיאור נוצר באופן אוטומטי">
            <a:extLst>
              <a:ext uri="{FF2B5EF4-FFF2-40B4-BE49-F238E27FC236}">
                <a16:creationId xmlns:a16="http://schemas.microsoft.com/office/drawing/2014/main" id="{5474838E-820E-4D0A-BCF8-1DAFD2719A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" r="1" b="8061"/>
          <a:stretch/>
        </p:blipFill>
        <p:spPr>
          <a:xfrm>
            <a:off x="6256866" y="1696846"/>
            <a:ext cx="5300858" cy="255237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8" name="Rectangle 114">
            <a:extLst>
              <a:ext uri="{FF2B5EF4-FFF2-40B4-BE49-F238E27FC236}">
                <a16:creationId xmlns:a16="http://schemas.microsoft.com/office/drawing/2014/main" id="{B8ABD5F6-C0F5-4646-B17F-8CDF751EA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4557357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" name="Rectangle 116">
            <a:extLst>
              <a:ext uri="{FF2B5EF4-FFF2-40B4-BE49-F238E27FC236}">
                <a16:creationId xmlns:a16="http://schemas.microsoft.com/office/drawing/2014/main" id="{DA7F6F6D-DC70-44FC-9DB5-E57814E15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6" y="6210130"/>
            <a:ext cx="8968085" cy="2759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F26CDD1-21FC-474C-A2C9-7B8DB767E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22301" y="6210130"/>
            <a:ext cx="3080285" cy="275942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9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D69C2C-9F2F-4D44-A133-F7E14172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7200" dirty="0">
                <a:solidFill>
                  <a:srgbClr val="FF0000"/>
                </a:solidFill>
              </a:rPr>
              <a:t>עבודה בבית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6CE22FFC-9B16-4795-8502-408BAF106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85" y="2120900"/>
            <a:ext cx="8276532" cy="4606511"/>
          </a:xfrm>
        </p:spPr>
      </p:pic>
    </p:spTree>
    <p:extLst>
      <p:ext uri="{BB962C8B-B14F-4D97-AF65-F5344CB8AC3E}">
        <p14:creationId xmlns:p14="http://schemas.microsoft.com/office/powerpoint/2010/main" val="237287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11440">
        <p:split orient="vert"/>
      </p:transition>
    </mc:Choice>
    <mc:Fallback xmlns="">
      <p:transition spd="slow" advClick="0" advTm="11440">
        <p:split orient="vert"/>
      </p:transition>
    </mc:Fallback>
  </mc:AlternateContent>
</p:sld>
</file>

<file path=ppt/theme/theme1.xml><?xml version="1.0" encoding="utf-8"?>
<a:theme xmlns:a="http://schemas.openxmlformats.org/drawingml/2006/main" name="BrushVTI">
  <a:themeElements>
    <a:clrScheme name="AnalogousFromRegularSeedRightStep">
      <a:dk1>
        <a:srgbClr val="000000"/>
      </a:dk1>
      <a:lt1>
        <a:srgbClr val="FFFFFF"/>
      </a:lt1>
      <a:dk2>
        <a:srgbClr val="412F24"/>
      </a:dk2>
      <a:lt2>
        <a:srgbClr val="E8E3E2"/>
      </a:lt2>
      <a:accent1>
        <a:srgbClr val="4DACC3"/>
      </a:accent1>
      <a:accent2>
        <a:srgbClr val="3B69B1"/>
      </a:accent2>
      <a:accent3>
        <a:srgbClr val="5350C4"/>
      </a:accent3>
      <a:accent4>
        <a:srgbClr val="7846B6"/>
      </a:accent4>
      <a:accent5>
        <a:srgbClr val="B34DC3"/>
      </a:accent5>
      <a:accent6>
        <a:srgbClr val="B13B91"/>
      </a:accent6>
      <a:hlink>
        <a:srgbClr val="C15F47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ברלין">
  <a:themeElements>
    <a:clrScheme name="ברלין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ברלין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ברלי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67</Words>
  <Application>Microsoft Office PowerPoint</Application>
  <PresentationFormat>מסך רחב</PresentationFormat>
  <Paragraphs>20</Paragraphs>
  <Slides>19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19</vt:i4>
      </vt:variant>
    </vt:vector>
  </HeadingPairs>
  <TitlesOfParts>
    <vt:vector size="25" baseType="lpstr">
      <vt:lpstr>Adobe Fangsong Std R</vt:lpstr>
      <vt:lpstr>Arial</vt:lpstr>
      <vt:lpstr>Century Gothic</vt:lpstr>
      <vt:lpstr>Trebuchet MS</vt:lpstr>
      <vt:lpstr>BrushVTI</vt:lpstr>
      <vt:lpstr>ברלין</vt:lpstr>
      <vt:lpstr>יום שלישי  ד' תשרי ה'תשפ''א</vt:lpstr>
      <vt:lpstr>שיעור הלכה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סיפור על דני</vt:lpstr>
      <vt:lpstr>מצגת של PowerPoint‏</vt:lpstr>
      <vt:lpstr>עבודה בבית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יום שלישי  ד' תשרי ה'תשפ''א</dc:title>
  <dc:creator>17215</dc:creator>
  <cp:lastModifiedBy>17215</cp:lastModifiedBy>
  <cp:revision>2</cp:revision>
  <dcterms:created xsi:type="dcterms:W3CDTF">2020-09-22T15:05:27Z</dcterms:created>
  <dcterms:modified xsi:type="dcterms:W3CDTF">2020-09-22T16:08:27Z</dcterms:modified>
</cp:coreProperties>
</file>