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708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795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5604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1316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062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597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646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373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234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383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917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5A933-4D62-4358-B8F2-0D6D4BF4E058}" type="datetimeFigureOut">
              <a:rPr lang="he-IL" smtClean="0"/>
              <a:t>כ"ו/אלול/תש"פ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D85B7-9427-4860-AFF6-2C17BC4685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321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618" y="589642"/>
            <a:ext cx="1783080" cy="27178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98" y="598351"/>
            <a:ext cx="1722120" cy="265176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025" y="536301"/>
            <a:ext cx="1752600" cy="273812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653" y="517071"/>
            <a:ext cx="1752600" cy="281432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043" y="517071"/>
            <a:ext cx="1701800" cy="281432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08" y="589642"/>
            <a:ext cx="1788160" cy="26924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454" y="3477622"/>
            <a:ext cx="1844040" cy="279400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985" y="3543662"/>
            <a:ext cx="1701800" cy="272796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858" y="3526244"/>
            <a:ext cx="1651000" cy="27432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671" y="3543662"/>
            <a:ext cx="1717040" cy="26416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333" y="3517535"/>
            <a:ext cx="1772920" cy="272796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7" y="3529873"/>
            <a:ext cx="1651000" cy="2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7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54" y="539203"/>
            <a:ext cx="1651000" cy="281432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498" y="542108"/>
            <a:ext cx="1651000" cy="277368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98" y="559526"/>
            <a:ext cx="1772920" cy="275844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974" y="562427"/>
            <a:ext cx="1701800" cy="275844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129" y="530498"/>
            <a:ext cx="1717040" cy="272796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061" y="600164"/>
            <a:ext cx="1808480" cy="267716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754" y="3495766"/>
            <a:ext cx="1737360" cy="284480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25" y="3617686"/>
            <a:ext cx="1666240" cy="260096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333" y="3612606"/>
            <a:ext cx="1630680" cy="272796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705" y="3623128"/>
            <a:ext cx="1651000" cy="2672080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76" y="3563984"/>
            <a:ext cx="1666240" cy="286004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40" y="3510641"/>
            <a:ext cx="1651000" cy="2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6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888" y="541020"/>
            <a:ext cx="1701800" cy="284988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73" y="423092"/>
            <a:ext cx="1737360" cy="282448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06" y="549729"/>
            <a:ext cx="1717040" cy="26924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011" y="567509"/>
            <a:ext cx="1666240" cy="265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2711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מסך רחב</PresentationFormat>
  <Paragraphs>0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</dc:creator>
  <cp:lastModifiedBy>ר</cp:lastModifiedBy>
  <cp:revision>3</cp:revision>
  <dcterms:created xsi:type="dcterms:W3CDTF">2020-09-15T17:51:47Z</dcterms:created>
  <dcterms:modified xsi:type="dcterms:W3CDTF">2020-09-15T19:23:21Z</dcterms:modified>
</cp:coreProperties>
</file>