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59" r:id="rId3"/>
    <p:sldId id="257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906000" cy="6858000" type="A4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ללא סגנון, רשת טבלה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5005" autoAdjust="0"/>
    <p:restoredTop sz="94660"/>
  </p:normalViewPr>
  <p:slideViewPr>
    <p:cSldViewPr snapToGrid="0">
      <p:cViewPr varScale="1">
        <p:scale>
          <a:sx n="68" d="100"/>
          <a:sy n="68" d="100"/>
        </p:scale>
        <p:origin x="110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34AA4-9833-4525-8331-47E961F84B29}" type="datetimeFigureOut">
              <a:rPr lang="he-IL" smtClean="0"/>
              <a:t>כ"ז/אלול/תש"פ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6452E-BAB9-4100-B716-F6513E6DC62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45519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34AA4-9833-4525-8331-47E961F84B29}" type="datetimeFigureOut">
              <a:rPr lang="he-IL" smtClean="0"/>
              <a:t>כ"ז/אלול/תש"פ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6452E-BAB9-4100-B716-F6513E6DC62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938519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34AA4-9833-4525-8331-47E961F84B29}" type="datetimeFigureOut">
              <a:rPr lang="he-IL" smtClean="0"/>
              <a:t>כ"ז/אלול/תש"פ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6452E-BAB9-4100-B716-F6513E6DC62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23810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34AA4-9833-4525-8331-47E961F84B29}" type="datetimeFigureOut">
              <a:rPr lang="he-IL" smtClean="0"/>
              <a:t>כ"ז/אלול/תש"פ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6452E-BAB9-4100-B716-F6513E6DC62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97035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34AA4-9833-4525-8331-47E961F84B29}" type="datetimeFigureOut">
              <a:rPr lang="he-IL" smtClean="0"/>
              <a:t>כ"ז/אלול/תש"פ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6452E-BAB9-4100-B716-F6513E6DC62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368152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34AA4-9833-4525-8331-47E961F84B29}" type="datetimeFigureOut">
              <a:rPr lang="he-IL" smtClean="0"/>
              <a:t>כ"ז/אלול/תש"פ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6452E-BAB9-4100-B716-F6513E6DC62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89516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34AA4-9833-4525-8331-47E961F84B29}" type="datetimeFigureOut">
              <a:rPr lang="he-IL" smtClean="0"/>
              <a:t>כ"ז/אלול/תש"פ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6452E-BAB9-4100-B716-F6513E6DC62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61211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34AA4-9833-4525-8331-47E961F84B29}" type="datetimeFigureOut">
              <a:rPr lang="he-IL" smtClean="0"/>
              <a:t>כ"ז/אלול/תש"פ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6452E-BAB9-4100-B716-F6513E6DC62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632366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e-IL" smtClean="0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34AA4-9833-4525-8331-47E961F84B29}" type="datetimeFigureOut">
              <a:rPr lang="he-IL" smtClean="0"/>
              <a:t>כ"ז/אלול/תש"פ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6452E-BAB9-4100-B716-F6513E6DC62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460853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34AA4-9833-4525-8331-47E961F84B29}" type="datetimeFigureOut">
              <a:rPr lang="he-IL" smtClean="0"/>
              <a:t>כ"ז/אלול/תש"פ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6452E-BAB9-4100-B716-F6513E6DC62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14079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34AA4-9833-4525-8331-47E961F84B29}" type="datetimeFigureOut">
              <a:rPr lang="he-IL" smtClean="0"/>
              <a:t>כ"ז/אלול/תש"פ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6452E-BAB9-4100-B716-F6513E6DC62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48446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E34AA4-9833-4525-8331-47E961F84B29}" type="datetimeFigureOut">
              <a:rPr lang="he-IL" smtClean="0"/>
              <a:t>כ"ז/אלול/תש"פ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16452E-BAB9-4100-B716-F6513E6DC62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43528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ordwall.net/resource/4343391/untitled1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jpg"/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microsoft.com/office/2007/relationships/hdphoto" Target="../media/hdphoto2.wdp"/><Relationship Id="rId2" Type="http://schemas.openxmlformats.org/officeDocument/2006/relationships/image" Target="../media/image1.png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jpe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jpeg"/><Relationship Id="rId9" Type="http://schemas.openxmlformats.org/officeDocument/2006/relationships/image" Target="../media/image7.jpg"/><Relationship Id="rId1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3.wdp"/><Relationship Id="rId7" Type="http://schemas.openxmlformats.org/officeDocument/2006/relationships/image" Target="../media/image7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1.jpg"/><Relationship Id="rId5" Type="http://schemas.openxmlformats.org/officeDocument/2006/relationships/image" Target="../media/image4.png"/><Relationship Id="rId10" Type="http://schemas.openxmlformats.org/officeDocument/2006/relationships/image" Target="../media/image10.png"/><Relationship Id="rId4" Type="http://schemas.openxmlformats.org/officeDocument/2006/relationships/image" Target="../media/image3.png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12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11" Type="http://schemas.openxmlformats.org/officeDocument/2006/relationships/image" Target="../media/image14.png"/><Relationship Id="rId5" Type="http://schemas.openxmlformats.org/officeDocument/2006/relationships/image" Target="../media/image6.png"/><Relationship Id="rId10" Type="http://schemas.openxmlformats.org/officeDocument/2006/relationships/image" Target="../media/image13.png"/><Relationship Id="rId4" Type="http://schemas.openxmlformats.org/officeDocument/2006/relationships/image" Target="../media/image2.jpe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5.png"/><Relationship Id="rId7" Type="http://schemas.openxmlformats.org/officeDocument/2006/relationships/image" Target="../media/image11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11" Type="http://schemas.microsoft.com/office/2007/relationships/hdphoto" Target="../media/hdphoto2.wdp"/><Relationship Id="rId5" Type="http://schemas.openxmlformats.org/officeDocument/2006/relationships/image" Target="../media/image8.png"/><Relationship Id="rId10" Type="http://schemas.openxmlformats.org/officeDocument/2006/relationships/image" Target="../media/image14.png"/><Relationship Id="rId4" Type="http://schemas.openxmlformats.org/officeDocument/2006/relationships/image" Target="../media/image6.pn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6.png"/><Relationship Id="rId10" Type="http://schemas.openxmlformats.org/officeDocument/2006/relationships/image" Target="../media/image13.png"/><Relationship Id="rId4" Type="http://schemas.openxmlformats.org/officeDocument/2006/relationships/image" Target="../media/image5.png"/><Relationship Id="rId9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12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1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jpeg"/><Relationship Id="rId9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12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11" Type="http://schemas.openxmlformats.org/officeDocument/2006/relationships/image" Target="../media/image14.png"/><Relationship Id="rId5" Type="http://schemas.openxmlformats.org/officeDocument/2006/relationships/image" Target="../media/image5.png"/><Relationship Id="rId10" Type="http://schemas.openxmlformats.org/officeDocument/2006/relationships/image" Target="../media/image13.png"/><Relationship Id="rId4" Type="http://schemas.openxmlformats.org/officeDocument/2006/relationships/image" Target="../media/image4.png"/><Relationship Id="rId9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3.png"/><Relationship Id="rId7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microsoft.com/office/2007/relationships/hdphoto" Target="../media/hdphoto2.wdp"/><Relationship Id="rId5" Type="http://schemas.openxmlformats.org/officeDocument/2006/relationships/image" Target="../media/image6.png"/><Relationship Id="rId10" Type="http://schemas.openxmlformats.org/officeDocument/2006/relationships/image" Target="../media/image14.png"/><Relationship Id="rId4" Type="http://schemas.openxmlformats.org/officeDocument/2006/relationships/image" Target="../media/image5.png"/><Relationship Id="rId9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11.jp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jpeg"/><Relationship Id="rId9" Type="http://schemas.openxmlformats.org/officeDocument/2006/relationships/image" Target="../media/image7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5.png"/><Relationship Id="rId7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11" Type="http://schemas.openxmlformats.org/officeDocument/2006/relationships/image" Target="../media/image2.jpeg"/><Relationship Id="rId5" Type="http://schemas.openxmlformats.org/officeDocument/2006/relationships/image" Target="../media/image10.png"/><Relationship Id="rId10" Type="http://schemas.microsoft.com/office/2007/relationships/hdphoto" Target="../media/hdphoto2.wdp"/><Relationship Id="rId4" Type="http://schemas.openxmlformats.org/officeDocument/2006/relationships/image" Target="../media/image9.jpeg"/><Relationship Id="rId9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microsoft.com/office/2007/relationships/hdphoto" Target="../media/hdphoto1.wdp"/><Relationship Id="rId7" Type="http://schemas.openxmlformats.org/officeDocument/2006/relationships/image" Target="../media/image6.png"/><Relationship Id="rId12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openxmlformats.org/officeDocument/2006/relationships/image" Target="../media/image14.png"/><Relationship Id="rId4" Type="http://schemas.openxmlformats.org/officeDocument/2006/relationships/image" Target="../media/image2.jpe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/>
          <p:cNvSpPr/>
          <p:nvPr/>
        </p:nvSpPr>
        <p:spPr>
          <a:xfrm>
            <a:off x="622204" y="2967335"/>
            <a:ext cx="8661603" cy="224676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בינגו ראש השנה גן </a:t>
            </a:r>
            <a:r>
              <a:rPr lang="he-IL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פקאן</a:t>
            </a:r>
          </a:p>
          <a:p>
            <a:pPr algn="ctr"/>
            <a:r>
              <a:rPr lang="he-IL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גלגלת אוטומטית לבינגו – </a:t>
            </a:r>
          </a:p>
          <a:p>
            <a:pPr algn="ctr"/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linkClick r:id="rId2"/>
              </a:rPr>
              <a:t>https://</a:t>
            </a:r>
            <a:r>
              <a:rPr lang="en-US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linkClick r:id="rId2"/>
              </a:rPr>
              <a:t>wordwall.net/resource/4343391/untitled1</a:t>
            </a:r>
            <a:endParaRPr lang="he-IL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740437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טבלה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5934214"/>
              </p:ext>
            </p:extLst>
          </p:nvPr>
        </p:nvGraphicFramePr>
        <p:xfrm>
          <a:off x="0" y="-2"/>
          <a:ext cx="9906000" cy="6858004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476500"/>
                <a:gridCol w="2476500"/>
                <a:gridCol w="2476500"/>
                <a:gridCol w="2476500"/>
              </a:tblGrid>
              <a:tr h="1714501"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</a:tr>
              <a:tr h="1714501"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</a:tr>
              <a:tr h="1714501"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</a:tr>
              <a:tr h="1714501"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תמונה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24" b="89673" l="0" r="95718">
                        <a14:foregroundMark x1="13602" y1="60957" x2="34005" y2="5340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886" y="-111803"/>
            <a:ext cx="1868553" cy="1869991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738" y="-14025"/>
            <a:ext cx="1657033" cy="1657033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4554" y="92187"/>
            <a:ext cx="1363026" cy="1550821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3755" y="130415"/>
            <a:ext cx="1688738" cy="1627773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4554" y="1810052"/>
            <a:ext cx="1545490" cy="1531312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661" y="2056940"/>
            <a:ext cx="1901828" cy="1106884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/>
        </p:nvPicPr>
        <p:blipFill>
          <a:blip r:embed="rId9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420" y="1944064"/>
            <a:ext cx="1359408" cy="1304544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1301" y="1841076"/>
            <a:ext cx="1444877" cy="1469263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2631" y="3512099"/>
            <a:ext cx="2404512" cy="1352538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3755" y="3433410"/>
            <a:ext cx="1524073" cy="1510343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6635" y="3370985"/>
            <a:ext cx="1481328" cy="1572768"/>
          </a:xfrm>
          <a:prstGeom prst="rect">
            <a:avLst/>
          </a:prstGeom>
        </p:spPr>
      </p:pic>
      <p:pic>
        <p:nvPicPr>
          <p:cNvPr id="17" name="תמונה 1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469" y="3648485"/>
            <a:ext cx="1505995" cy="1295268"/>
          </a:xfrm>
          <a:prstGeom prst="rect">
            <a:avLst/>
          </a:prstGeom>
        </p:spPr>
      </p:pic>
      <p:pic>
        <p:nvPicPr>
          <p:cNvPr id="18" name="תמונה 17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1301" y="5161478"/>
            <a:ext cx="1585097" cy="1457070"/>
          </a:xfrm>
          <a:prstGeom prst="rect">
            <a:avLst/>
          </a:prstGeom>
        </p:spPr>
      </p:pic>
      <p:pic>
        <p:nvPicPr>
          <p:cNvPr id="19" name="תמונה 18"/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3482" b="100000" l="0" r="93774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5307" y="5285471"/>
            <a:ext cx="2002182" cy="1398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999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טבלה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850805"/>
              </p:ext>
            </p:extLst>
          </p:nvPr>
        </p:nvGraphicFramePr>
        <p:xfrm>
          <a:off x="1632713" y="285834"/>
          <a:ext cx="6603999" cy="648000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201333"/>
                <a:gridCol w="2201333"/>
                <a:gridCol w="2201333"/>
              </a:tblGrid>
              <a:tr h="2160000"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000"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000"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6" name="מלבן 5"/>
          <p:cNvSpPr/>
          <p:nvPr/>
        </p:nvSpPr>
        <p:spPr>
          <a:xfrm>
            <a:off x="1618488" y="292608"/>
            <a:ext cx="6620256" cy="646480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7" name="תמונה 6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24" b="89673" l="0" r="95718">
                        <a14:foregroundMark x1="13602" y1="60957" x2="34005" y2="53401"/>
                        <a14:foregroundMark x1="16764" y1="53216" x2="24366" y2="506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648" y="281935"/>
            <a:ext cx="2131913" cy="2133554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1826" y="496598"/>
            <a:ext cx="1363026" cy="1550821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5886" y="534826"/>
            <a:ext cx="1688738" cy="1627773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7551" y="2759356"/>
            <a:ext cx="1545490" cy="1531312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/>
        </p:nvPicPr>
        <p:blipFill>
          <a:blip r:embed="rId7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0551" y="2805675"/>
            <a:ext cx="1359408" cy="1304544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1848" y="2723315"/>
            <a:ext cx="1444877" cy="1469263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003" y="4991360"/>
            <a:ext cx="2404512" cy="1352538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8371" y="4912458"/>
            <a:ext cx="1524073" cy="1510343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7551" y="4850033"/>
            <a:ext cx="1481328" cy="1572768"/>
          </a:xfrm>
          <a:prstGeom prst="rect">
            <a:avLst/>
          </a:prstGeom>
        </p:spPr>
      </p:pic>
      <p:sp>
        <p:nvSpPr>
          <p:cNvPr id="16" name="מלבן 15"/>
          <p:cNvSpPr/>
          <p:nvPr/>
        </p:nvSpPr>
        <p:spPr>
          <a:xfrm>
            <a:off x="8474229" y="425382"/>
            <a:ext cx="14173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עומר</a:t>
            </a:r>
            <a:endParaRPr lang="he-IL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619285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טבלה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850805"/>
              </p:ext>
            </p:extLst>
          </p:nvPr>
        </p:nvGraphicFramePr>
        <p:xfrm>
          <a:off x="1632713" y="285834"/>
          <a:ext cx="6603999" cy="648000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201333"/>
                <a:gridCol w="2201333"/>
                <a:gridCol w="2201333"/>
              </a:tblGrid>
              <a:tr h="2160000"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000"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000"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6" name="מלבן 5"/>
          <p:cNvSpPr/>
          <p:nvPr/>
        </p:nvSpPr>
        <p:spPr>
          <a:xfrm>
            <a:off x="1618488" y="292608"/>
            <a:ext cx="6620256" cy="646480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24" b="89673" l="0" r="95718">
                        <a14:foregroundMark x1="13602" y1="60957" x2="34005" y2="5340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7800" y="409405"/>
            <a:ext cx="1868553" cy="1869991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1400" y="2713586"/>
            <a:ext cx="1657033" cy="1657033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003" y="5161478"/>
            <a:ext cx="1901828" cy="1106884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/>
        </p:nvPicPr>
        <p:blipFill>
          <a:blip r:embed="rId6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2228" y="618184"/>
            <a:ext cx="1359408" cy="1304544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5439" y="618184"/>
            <a:ext cx="1444877" cy="1469263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0316" y="2768866"/>
            <a:ext cx="2404512" cy="1352538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5618" y="5059249"/>
            <a:ext cx="1505995" cy="1295268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5219" y="2713586"/>
            <a:ext cx="1585097" cy="1457070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482" b="100000" l="0" r="93774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96786" y="5007677"/>
            <a:ext cx="2002182" cy="1398411"/>
          </a:xfrm>
          <a:prstGeom prst="rect">
            <a:avLst/>
          </a:prstGeom>
        </p:spPr>
      </p:pic>
      <p:sp>
        <p:nvSpPr>
          <p:cNvPr id="15" name="מלבן 14"/>
          <p:cNvSpPr/>
          <p:nvPr/>
        </p:nvSpPr>
        <p:spPr>
          <a:xfrm>
            <a:off x="8590447" y="425382"/>
            <a:ext cx="11849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אורי</a:t>
            </a:r>
            <a:endParaRPr lang="he-IL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622015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טבלה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850805"/>
              </p:ext>
            </p:extLst>
          </p:nvPr>
        </p:nvGraphicFramePr>
        <p:xfrm>
          <a:off x="1632713" y="285834"/>
          <a:ext cx="6603999" cy="648000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201333"/>
                <a:gridCol w="2201333"/>
                <a:gridCol w="2201333"/>
              </a:tblGrid>
              <a:tr h="2160000"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000"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000"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6" name="מלבן 5"/>
          <p:cNvSpPr/>
          <p:nvPr/>
        </p:nvSpPr>
        <p:spPr>
          <a:xfrm>
            <a:off x="1618488" y="292608"/>
            <a:ext cx="6620256" cy="646480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3546" y="506119"/>
            <a:ext cx="1363026" cy="1550821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6466" y="525628"/>
            <a:ext cx="1545490" cy="1531312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3251" y="3000839"/>
            <a:ext cx="1901828" cy="1106884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8702" y="619260"/>
            <a:ext cx="1444877" cy="1469263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0316" y="2885659"/>
            <a:ext cx="2404512" cy="1352538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3546" y="2633893"/>
            <a:ext cx="1481328" cy="1572768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0577" y="5102991"/>
            <a:ext cx="1505995" cy="1295268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3889" y="4941189"/>
            <a:ext cx="1585097" cy="1457070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3482" b="100000" l="0" r="93774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40098" y="4999848"/>
            <a:ext cx="2002182" cy="1398411"/>
          </a:xfrm>
          <a:prstGeom prst="rect">
            <a:avLst/>
          </a:prstGeom>
        </p:spPr>
      </p:pic>
      <p:sp>
        <p:nvSpPr>
          <p:cNvPr id="15" name="מלבן 14"/>
          <p:cNvSpPr/>
          <p:nvPr/>
        </p:nvSpPr>
        <p:spPr>
          <a:xfrm>
            <a:off x="8384462" y="425382"/>
            <a:ext cx="159691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נעמה</a:t>
            </a:r>
            <a:endParaRPr lang="he-IL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023054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טבלה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850805"/>
              </p:ext>
            </p:extLst>
          </p:nvPr>
        </p:nvGraphicFramePr>
        <p:xfrm>
          <a:off x="1632713" y="285834"/>
          <a:ext cx="6603999" cy="648000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201333"/>
                <a:gridCol w="2201333"/>
                <a:gridCol w="2201333"/>
              </a:tblGrid>
              <a:tr h="2160000"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000"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000"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6" name="מלבן 5"/>
          <p:cNvSpPr/>
          <p:nvPr/>
        </p:nvSpPr>
        <p:spPr>
          <a:xfrm>
            <a:off x="1618488" y="292608"/>
            <a:ext cx="6620256" cy="646480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8243" y="494406"/>
            <a:ext cx="1657033" cy="1657033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4330" y="2606548"/>
            <a:ext cx="1363026" cy="1550821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6690" y="639620"/>
            <a:ext cx="1545490" cy="1531312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9255" y="3085030"/>
            <a:ext cx="1901828" cy="1106884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6791" y="5101579"/>
            <a:ext cx="2404512" cy="1352538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3806" y="4943774"/>
            <a:ext cx="1524073" cy="1510343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8771" y="4864637"/>
            <a:ext cx="1481328" cy="1572768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1361" y="675289"/>
            <a:ext cx="1505995" cy="1295268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0289" y="2700299"/>
            <a:ext cx="1585097" cy="1457070"/>
          </a:xfrm>
          <a:prstGeom prst="rect">
            <a:avLst/>
          </a:prstGeom>
        </p:spPr>
      </p:pic>
      <p:sp>
        <p:nvSpPr>
          <p:cNvPr id="15" name="מלבן 14"/>
          <p:cNvSpPr/>
          <p:nvPr/>
        </p:nvSpPr>
        <p:spPr>
          <a:xfrm>
            <a:off x="8385263" y="425382"/>
            <a:ext cx="15953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הודיה</a:t>
            </a:r>
            <a:endParaRPr lang="he-IL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221909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טבלה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850805"/>
              </p:ext>
            </p:extLst>
          </p:nvPr>
        </p:nvGraphicFramePr>
        <p:xfrm>
          <a:off x="1632713" y="285834"/>
          <a:ext cx="6603999" cy="648000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201333"/>
                <a:gridCol w="2201333"/>
                <a:gridCol w="2201333"/>
              </a:tblGrid>
              <a:tr h="2160000"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000"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000"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6" name="מלבן 5"/>
          <p:cNvSpPr/>
          <p:nvPr/>
        </p:nvSpPr>
        <p:spPr>
          <a:xfrm>
            <a:off x="1618488" y="292608"/>
            <a:ext cx="6620256" cy="646480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24" b="89673" l="0" r="95718">
                        <a14:foregroundMark x1="13602" y1="60957" x2="34005" y2="5340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609" y="292608"/>
            <a:ext cx="1868553" cy="1869991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3439" y="505566"/>
            <a:ext cx="1657033" cy="1657033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3378" y="505566"/>
            <a:ext cx="1363026" cy="1550821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9682" y="2711125"/>
            <a:ext cx="1688738" cy="1627773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4982" y="4952986"/>
            <a:ext cx="1545490" cy="1531312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5005" y="3114514"/>
            <a:ext cx="1901828" cy="1106884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/>
        </p:nvPicPr>
        <p:blipFill>
          <a:blip r:embed="rId9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4347" y="5013181"/>
            <a:ext cx="1359408" cy="1304544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8309" y="2846128"/>
            <a:ext cx="1444877" cy="1469263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482" b="100000" l="0" r="93774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93795" y="4928156"/>
            <a:ext cx="2002182" cy="1398411"/>
          </a:xfrm>
          <a:prstGeom prst="rect">
            <a:avLst/>
          </a:prstGeom>
        </p:spPr>
      </p:pic>
      <p:sp>
        <p:nvSpPr>
          <p:cNvPr id="15" name="מלבן 14"/>
          <p:cNvSpPr/>
          <p:nvPr/>
        </p:nvSpPr>
        <p:spPr>
          <a:xfrm>
            <a:off x="8689834" y="425382"/>
            <a:ext cx="9861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ישי</a:t>
            </a:r>
            <a:endParaRPr lang="he-IL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961047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טבלה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850805"/>
              </p:ext>
            </p:extLst>
          </p:nvPr>
        </p:nvGraphicFramePr>
        <p:xfrm>
          <a:off x="1632713" y="285834"/>
          <a:ext cx="6603999" cy="648000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201333"/>
                <a:gridCol w="2201333"/>
                <a:gridCol w="2201333"/>
              </a:tblGrid>
              <a:tr h="2160000"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000"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000"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6" name="מלבן 5"/>
          <p:cNvSpPr/>
          <p:nvPr/>
        </p:nvSpPr>
        <p:spPr>
          <a:xfrm>
            <a:off x="1618488" y="292608"/>
            <a:ext cx="6620256" cy="646480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24" b="89673" l="0" r="95718">
                        <a14:foregroundMark x1="13602" y1="60957" x2="34005" y2="5340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4339" y="399897"/>
            <a:ext cx="1868553" cy="1869991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1028" y="2711125"/>
            <a:ext cx="1688738" cy="1627773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2652" y="569237"/>
            <a:ext cx="1545490" cy="1531312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8380" y="2848742"/>
            <a:ext cx="2404512" cy="1352538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9682" y="4973374"/>
            <a:ext cx="1524073" cy="1510343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637" y="2596267"/>
            <a:ext cx="1481328" cy="1572768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8584" y="722145"/>
            <a:ext cx="1505995" cy="1295268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994" y="4861238"/>
            <a:ext cx="1585097" cy="1457070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482" b="100000" l="0" r="93774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63320" y="5011051"/>
            <a:ext cx="2002182" cy="1398411"/>
          </a:xfrm>
          <a:prstGeom prst="rect">
            <a:avLst/>
          </a:prstGeom>
        </p:spPr>
      </p:pic>
      <p:sp>
        <p:nvSpPr>
          <p:cNvPr id="15" name="מלבן 14"/>
          <p:cNvSpPr/>
          <p:nvPr/>
        </p:nvSpPr>
        <p:spPr>
          <a:xfrm>
            <a:off x="8426140" y="425382"/>
            <a:ext cx="15135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רפאל</a:t>
            </a:r>
            <a:endParaRPr lang="he-IL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318926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טבלה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850805"/>
              </p:ext>
            </p:extLst>
          </p:nvPr>
        </p:nvGraphicFramePr>
        <p:xfrm>
          <a:off x="1632713" y="285834"/>
          <a:ext cx="6603999" cy="648000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201333"/>
                <a:gridCol w="2201333"/>
                <a:gridCol w="2201333"/>
              </a:tblGrid>
              <a:tr h="2160000"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000"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000"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6" name="מלבן 5"/>
          <p:cNvSpPr/>
          <p:nvPr/>
        </p:nvSpPr>
        <p:spPr>
          <a:xfrm>
            <a:off x="1618488" y="292608"/>
            <a:ext cx="6620256" cy="646480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0058" y="399907"/>
            <a:ext cx="1657033" cy="1657033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8682" y="506119"/>
            <a:ext cx="1363026" cy="1550821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859" y="2746443"/>
            <a:ext cx="1545490" cy="1531312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7435" y="928110"/>
            <a:ext cx="1901828" cy="1106884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8309" y="2826856"/>
            <a:ext cx="1444877" cy="1469263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4508" y="5084867"/>
            <a:ext cx="2404512" cy="1352538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8682" y="4864637"/>
            <a:ext cx="1481328" cy="1572768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8513" y="2877378"/>
            <a:ext cx="1505995" cy="1295268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3482" b="100000" l="0" r="93774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40419" y="4961394"/>
            <a:ext cx="2002182" cy="1398411"/>
          </a:xfrm>
          <a:prstGeom prst="rect">
            <a:avLst/>
          </a:prstGeom>
        </p:spPr>
      </p:pic>
      <p:sp>
        <p:nvSpPr>
          <p:cNvPr id="15" name="מלבן 14"/>
          <p:cNvSpPr/>
          <p:nvPr/>
        </p:nvSpPr>
        <p:spPr>
          <a:xfrm>
            <a:off x="8311526" y="425382"/>
            <a:ext cx="17427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מיכאל</a:t>
            </a:r>
            <a:endParaRPr lang="he-IL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157811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טבלה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850805"/>
              </p:ext>
            </p:extLst>
          </p:nvPr>
        </p:nvGraphicFramePr>
        <p:xfrm>
          <a:off x="1632713" y="285834"/>
          <a:ext cx="6603999" cy="648000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201333"/>
                <a:gridCol w="2201333"/>
                <a:gridCol w="2201333"/>
              </a:tblGrid>
              <a:tr h="2160000"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000"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000"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6" name="מלבן 5"/>
          <p:cNvSpPr/>
          <p:nvPr/>
        </p:nvSpPr>
        <p:spPr>
          <a:xfrm>
            <a:off x="1618488" y="292608"/>
            <a:ext cx="6620256" cy="646480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24" b="89673" l="0" r="95718">
                        <a14:foregroundMark x1="13602" y1="60957" x2="34005" y2="5340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9082" y="4676011"/>
            <a:ext cx="1868553" cy="1869991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7659" y="460893"/>
            <a:ext cx="1657033" cy="1657033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8772" y="514000"/>
            <a:ext cx="1363026" cy="1550821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5427" y="521987"/>
            <a:ext cx="1688738" cy="1627773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614" y="2838066"/>
            <a:ext cx="1545490" cy="1531312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5262" y="5091750"/>
            <a:ext cx="1901828" cy="1106884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/>
        </p:nvPicPr>
        <p:blipFill>
          <a:blip r:embed="rId9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5068" y="2852012"/>
            <a:ext cx="1359408" cy="1304544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3931" y="2756725"/>
            <a:ext cx="1444877" cy="1469263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1619" y="4858808"/>
            <a:ext cx="1481328" cy="1572768"/>
          </a:xfrm>
          <a:prstGeom prst="rect">
            <a:avLst/>
          </a:prstGeom>
        </p:spPr>
      </p:pic>
      <p:sp>
        <p:nvSpPr>
          <p:cNvPr id="15" name="מלבן 14"/>
          <p:cNvSpPr/>
          <p:nvPr/>
        </p:nvSpPr>
        <p:spPr>
          <a:xfrm>
            <a:off x="8670599" y="425382"/>
            <a:ext cx="10246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אור</a:t>
            </a:r>
            <a:endParaRPr lang="he-IL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359116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טבלה 3"/>
          <p:cNvGraphicFramePr>
            <a:graphicFrameLocks noGrp="1"/>
          </p:cNvGraphicFramePr>
          <p:nvPr/>
        </p:nvGraphicFramePr>
        <p:xfrm>
          <a:off x="1632713" y="285834"/>
          <a:ext cx="6603999" cy="648000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201333"/>
                <a:gridCol w="2201333"/>
                <a:gridCol w="2201333"/>
              </a:tblGrid>
              <a:tr h="2160000"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000"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000"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6" name="מלבן 5"/>
          <p:cNvSpPr/>
          <p:nvPr/>
        </p:nvSpPr>
        <p:spPr>
          <a:xfrm>
            <a:off x="1618488" y="292608"/>
            <a:ext cx="6620256" cy="646480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4698" y="489437"/>
            <a:ext cx="1363026" cy="1550821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5854" y="2764300"/>
            <a:ext cx="1545490" cy="1531312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1344" y="703485"/>
            <a:ext cx="2404512" cy="1352538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4995" y="4858808"/>
            <a:ext cx="1524073" cy="1510343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3845" y="2615600"/>
            <a:ext cx="1481328" cy="1572768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5618" y="732120"/>
            <a:ext cx="1505995" cy="1295268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050" y="5032524"/>
            <a:ext cx="1585097" cy="1457070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482" b="100000" l="0" r="93774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10210" y="4970740"/>
            <a:ext cx="2002182" cy="1398411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4698" y="2696495"/>
            <a:ext cx="1657033" cy="1657033"/>
          </a:xfrm>
          <a:prstGeom prst="rect">
            <a:avLst/>
          </a:prstGeom>
        </p:spPr>
      </p:pic>
      <p:sp>
        <p:nvSpPr>
          <p:cNvPr id="15" name="מלבן 14"/>
          <p:cNvSpPr/>
          <p:nvPr/>
        </p:nvSpPr>
        <p:spPr>
          <a:xfrm>
            <a:off x="8469422" y="425382"/>
            <a:ext cx="14269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מאור</a:t>
            </a:r>
            <a:endParaRPr lang="he-IL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094713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טבלה 3"/>
          <p:cNvGraphicFramePr>
            <a:graphicFrameLocks noGrp="1"/>
          </p:cNvGraphicFramePr>
          <p:nvPr/>
        </p:nvGraphicFramePr>
        <p:xfrm>
          <a:off x="1632713" y="285834"/>
          <a:ext cx="6603999" cy="648000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201333"/>
                <a:gridCol w="2201333"/>
                <a:gridCol w="2201333"/>
              </a:tblGrid>
              <a:tr h="2160000"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000"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000"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6" name="מלבן 5"/>
          <p:cNvSpPr/>
          <p:nvPr/>
        </p:nvSpPr>
        <p:spPr>
          <a:xfrm>
            <a:off x="1618488" y="292608"/>
            <a:ext cx="6620256" cy="646480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24" b="89673" l="0" r="95718">
                        <a14:foregroundMark x1="13602" y1="60957" x2="34005" y2="5340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4339" y="403095"/>
            <a:ext cx="1868553" cy="1869991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3283" y="456469"/>
            <a:ext cx="1657033" cy="1657033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9076" y="562681"/>
            <a:ext cx="1363026" cy="1550821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4411" y="2714741"/>
            <a:ext cx="1688738" cy="1627773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2615" y="3189235"/>
            <a:ext cx="1901828" cy="1106884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/>
        </p:nvPicPr>
        <p:blipFill>
          <a:blip r:embed="rId8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9076" y="4943753"/>
            <a:ext cx="1359408" cy="1304544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8801" y="2877378"/>
            <a:ext cx="1505995" cy="1295268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3482" b="100000" l="0" r="93774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27524" y="4972584"/>
            <a:ext cx="2002182" cy="1398411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6467" y="4972584"/>
            <a:ext cx="1444877" cy="1469263"/>
          </a:xfrm>
          <a:prstGeom prst="rect">
            <a:avLst/>
          </a:prstGeom>
        </p:spPr>
      </p:pic>
      <p:sp>
        <p:nvSpPr>
          <p:cNvPr id="15" name="מלבן 14"/>
          <p:cNvSpPr/>
          <p:nvPr/>
        </p:nvSpPr>
        <p:spPr>
          <a:xfrm>
            <a:off x="8535946" y="425382"/>
            <a:ext cx="129394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נריה</a:t>
            </a:r>
            <a:endParaRPr lang="he-IL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18525574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ערכת נושא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התאמה אישית 1">
      <a:majorFont>
        <a:latin typeface="Calibri"/>
        <a:ea typeface=""/>
        <a:cs typeface="Calibri"/>
      </a:majorFont>
      <a:minorFont>
        <a:latin typeface="Calibri"/>
        <a:ea typeface=""/>
        <a:cs typeface="Calibri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</TotalTime>
  <Words>22</Words>
  <Application>Microsoft Office PowerPoint</Application>
  <PresentationFormat>A4 Paper (210x297 mm)</PresentationFormat>
  <Paragraphs>13</Paragraphs>
  <Slides>12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2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12</vt:i4>
      </vt:variant>
    </vt:vector>
  </HeadingPairs>
  <TitlesOfParts>
    <vt:vector size="15" baseType="lpstr">
      <vt:lpstr>Arial</vt:lpstr>
      <vt:lpstr>Calibri</vt:lpstr>
      <vt:lpstr>ערכת נושא Office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Shir</dc:creator>
  <cp:lastModifiedBy>Shir</cp:lastModifiedBy>
  <cp:revision>30</cp:revision>
  <dcterms:created xsi:type="dcterms:W3CDTF">2020-09-15T11:29:02Z</dcterms:created>
  <dcterms:modified xsi:type="dcterms:W3CDTF">2020-09-16T09:01:30Z</dcterms:modified>
</cp:coreProperties>
</file>